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5.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 id="2147483741" r:id="rId5"/>
    <p:sldMasterId id="2147483754" r:id="rId6"/>
    <p:sldMasterId id="2147483648" r:id="rId7"/>
    <p:sldMasterId id="2147483761" r:id="rId8"/>
    <p:sldMasterId id="2147483722" r:id="rId9"/>
    <p:sldMasterId id="2147483695" r:id="rId10"/>
    <p:sldMasterId id="2147483707" r:id="rId11"/>
    <p:sldMasterId id="2147483808" r:id="rId12"/>
    <p:sldMasterId id="2147483827" r:id="rId13"/>
    <p:sldMasterId id="2147483857" r:id="rId14"/>
    <p:sldMasterId id="2147483881" r:id="rId15"/>
    <p:sldMasterId id="2147483900" r:id="rId16"/>
    <p:sldMasterId id="2147483919" r:id="rId17"/>
    <p:sldMasterId id="2147483922" r:id="rId18"/>
    <p:sldMasterId id="2147483960" r:id="rId19"/>
  </p:sldMasterIdLst>
  <p:notesMasterIdLst>
    <p:notesMasterId r:id="rId152"/>
  </p:notesMasterIdLst>
  <p:sldIdLst>
    <p:sldId id="362" r:id="rId20"/>
    <p:sldId id="326" r:id="rId21"/>
    <p:sldId id="341" r:id="rId22"/>
    <p:sldId id="353" r:id="rId23"/>
    <p:sldId id="359" r:id="rId24"/>
    <p:sldId id="325" r:id="rId25"/>
    <p:sldId id="329" r:id="rId26"/>
    <p:sldId id="333" r:id="rId27"/>
    <p:sldId id="355" r:id="rId28"/>
    <p:sldId id="358" r:id="rId29"/>
    <p:sldId id="357" r:id="rId30"/>
    <p:sldId id="335" r:id="rId31"/>
    <p:sldId id="361" r:id="rId32"/>
    <p:sldId id="337" r:id="rId33"/>
    <p:sldId id="363" r:id="rId34"/>
    <p:sldId id="688" r:id="rId35"/>
    <p:sldId id="718" r:id="rId36"/>
    <p:sldId id="794" r:id="rId37"/>
    <p:sldId id="695" r:id="rId38"/>
    <p:sldId id="793" r:id="rId39"/>
    <p:sldId id="795" r:id="rId40"/>
    <p:sldId id="798" r:id="rId41"/>
    <p:sldId id="698" r:id="rId42"/>
    <p:sldId id="714" r:id="rId43"/>
    <p:sldId id="802" r:id="rId44"/>
    <p:sldId id="808" r:id="rId45"/>
    <p:sldId id="806" r:id="rId46"/>
    <p:sldId id="716" r:id="rId47"/>
    <p:sldId id="805" r:id="rId48"/>
    <p:sldId id="804" r:id="rId49"/>
    <p:sldId id="694" r:id="rId50"/>
    <p:sldId id="289" r:id="rId51"/>
    <p:sldId id="364" r:id="rId52"/>
    <p:sldId id="386" r:id="rId53"/>
    <p:sldId id="385" r:id="rId54"/>
    <p:sldId id="384" r:id="rId55"/>
    <p:sldId id="383" r:id="rId56"/>
    <p:sldId id="382" r:id="rId57"/>
    <p:sldId id="381" r:id="rId58"/>
    <p:sldId id="380" r:id="rId59"/>
    <p:sldId id="379" r:id="rId60"/>
    <p:sldId id="378" r:id="rId61"/>
    <p:sldId id="377" r:id="rId62"/>
    <p:sldId id="376" r:id="rId63"/>
    <p:sldId id="375" r:id="rId64"/>
    <p:sldId id="374" r:id="rId65"/>
    <p:sldId id="373" r:id="rId66"/>
    <p:sldId id="372" r:id="rId67"/>
    <p:sldId id="371" r:id="rId68"/>
    <p:sldId id="370" r:id="rId69"/>
    <p:sldId id="369" r:id="rId70"/>
    <p:sldId id="368" r:id="rId71"/>
    <p:sldId id="367" r:id="rId72"/>
    <p:sldId id="366" r:id="rId73"/>
    <p:sldId id="365" r:id="rId74"/>
    <p:sldId id="1521" r:id="rId75"/>
    <p:sldId id="869" r:id="rId76"/>
    <p:sldId id="870" r:id="rId77"/>
    <p:sldId id="866" r:id="rId78"/>
    <p:sldId id="867" r:id="rId79"/>
    <p:sldId id="1425" r:id="rId80"/>
    <p:sldId id="1520" r:id="rId81"/>
    <p:sldId id="1544" r:id="rId82"/>
    <p:sldId id="1576" r:id="rId83"/>
    <p:sldId id="1528" r:id="rId84"/>
    <p:sldId id="796" r:id="rId85"/>
    <p:sldId id="873" r:id="rId86"/>
    <p:sldId id="1516" r:id="rId87"/>
    <p:sldId id="1600" r:id="rId88"/>
    <p:sldId id="1601" r:id="rId89"/>
    <p:sldId id="1602" r:id="rId90"/>
    <p:sldId id="1607" r:id="rId91"/>
    <p:sldId id="1609" r:id="rId92"/>
    <p:sldId id="1608" r:id="rId93"/>
    <p:sldId id="1610" r:id="rId94"/>
    <p:sldId id="408" r:id="rId95"/>
    <p:sldId id="409" r:id="rId96"/>
    <p:sldId id="424" r:id="rId97"/>
    <p:sldId id="423" r:id="rId98"/>
    <p:sldId id="422" r:id="rId99"/>
    <p:sldId id="421" r:id="rId100"/>
    <p:sldId id="420" r:id="rId101"/>
    <p:sldId id="419" r:id="rId102"/>
    <p:sldId id="418" r:id="rId103"/>
    <p:sldId id="417" r:id="rId104"/>
    <p:sldId id="416" r:id="rId105"/>
    <p:sldId id="415" r:id="rId106"/>
    <p:sldId id="414" r:id="rId107"/>
    <p:sldId id="413" r:id="rId108"/>
    <p:sldId id="412" r:id="rId109"/>
    <p:sldId id="411" r:id="rId110"/>
    <p:sldId id="410" r:id="rId111"/>
    <p:sldId id="437" r:id="rId112"/>
    <p:sldId id="436" r:id="rId113"/>
    <p:sldId id="435" r:id="rId114"/>
    <p:sldId id="434" r:id="rId115"/>
    <p:sldId id="433" r:id="rId116"/>
    <p:sldId id="432" r:id="rId117"/>
    <p:sldId id="431" r:id="rId118"/>
    <p:sldId id="430" r:id="rId119"/>
    <p:sldId id="429" r:id="rId120"/>
    <p:sldId id="428" r:id="rId121"/>
    <p:sldId id="427" r:id="rId122"/>
    <p:sldId id="426" r:id="rId123"/>
    <p:sldId id="425" r:id="rId124"/>
    <p:sldId id="503" r:id="rId125"/>
    <p:sldId id="1611" r:id="rId126"/>
    <p:sldId id="1612" r:id="rId127"/>
    <p:sldId id="443" r:id="rId128"/>
    <p:sldId id="1613" r:id="rId129"/>
    <p:sldId id="509" r:id="rId130"/>
    <p:sldId id="512" r:id="rId131"/>
    <p:sldId id="515" r:id="rId132"/>
    <p:sldId id="516" r:id="rId133"/>
    <p:sldId id="514" r:id="rId134"/>
    <p:sldId id="513" r:id="rId135"/>
    <p:sldId id="517" r:id="rId136"/>
    <p:sldId id="1614" r:id="rId137"/>
    <p:sldId id="518" r:id="rId138"/>
    <p:sldId id="524" r:id="rId139"/>
    <p:sldId id="519" r:id="rId140"/>
    <p:sldId id="523" r:id="rId141"/>
    <p:sldId id="525" r:id="rId142"/>
    <p:sldId id="527" r:id="rId143"/>
    <p:sldId id="528" r:id="rId144"/>
    <p:sldId id="1615" r:id="rId145"/>
    <p:sldId id="510" r:id="rId146"/>
    <p:sldId id="508" r:id="rId147"/>
    <p:sldId id="507" r:id="rId148"/>
    <p:sldId id="506" r:id="rId149"/>
    <p:sldId id="505" r:id="rId150"/>
    <p:sldId id="504" r:id="rId151"/>
  </p:sldIdLst>
  <p:sldSz cx="14630400" cy="8229600"/>
  <p:notesSz cx="6797675" cy="9926638"/>
  <p:defaultTextStyle>
    <a:defPPr>
      <a:defRPr lang="nb-NO"/>
    </a:defPPr>
    <a:lvl1pPr marL="0" algn="l" defTabSz="1304855" rtl="0" eaLnBrk="1" latinLnBrk="0" hangingPunct="1">
      <a:defRPr sz="2600" kern="1200">
        <a:solidFill>
          <a:schemeClr val="tx1"/>
        </a:solidFill>
        <a:latin typeface="+mn-lt"/>
        <a:ea typeface="+mn-ea"/>
        <a:cs typeface="+mn-cs"/>
      </a:defRPr>
    </a:lvl1pPr>
    <a:lvl2pPr marL="652425" algn="l" defTabSz="1304855" rtl="0" eaLnBrk="1" latinLnBrk="0" hangingPunct="1">
      <a:defRPr sz="2600" kern="1200">
        <a:solidFill>
          <a:schemeClr val="tx1"/>
        </a:solidFill>
        <a:latin typeface="+mn-lt"/>
        <a:ea typeface="+mn-ea"/>
        <a:cs typeface="+mn-cs"/>
      </a:defRPr>
    </a:lvl2pPr>
    <a:lvl3pPr marL="1304855" algn="l" defTabSz="1304855" rtl="0" eaLnBrk="1" latinLnBrk="0" hangingPunct="1">
      <a:defRPr sz="2600" kern="1200">
        <a:solidFill>
          <a:schemeClr val="tx1"/>
        </a:solidFill>
        <a:latin typeface="+mn-lt"/>
        <a:ea typeface="+mn-ea"/>
        <a:cs typeface="+mn-cs"/>
      </a:defRPr>
    </a:lvl3pPr>
    <a:lvl4pPr marL="1957284" algn="l" defTabSz="1304855" rtl="0" eaLnBrk="1" latinLnBrk="0" hangingPunct="1">
      <a:defRPr sz="2600" kern="1200">
        <a:solidFill>
          <a:schemeClr val="tx1"/>
        </a:solidFill>
        <a:latin typeface="+mn-lt"/>
        <a:ea typeface="+mn-ea"/>
        <a:cs typeface="+mn-cs"/>
      </a:defRPr>
    </a:lvl4pPr>
    <a:lvl5pPr marL="2609711" algn="l" defTabSz="1304855" rtl="0" eaLnBrk="1" latinLnBrk="0" hangingPunct="1">
      <a:defRPr sz="2600" kern="1200">
        <a:solidFill>
          <a:schemeClr val="tx1"/>
        </a:solidFill>
        <a:latin typeface="+mn-lt"/>
        <a:ea typeface="+mn-ea"/>
        <a:cs typeface="+mn-cs"/>
      </a:defRPr>
    </a:lvl5pPr>
    <a:lvl6pPr marL="3262128" algn="l" defTabSz="1304855" rtl="0" eaLnBrk="1" latinLnBrk="0" hangingPunct="1">
      <a:defRPr sz="2600" kern="1200">
        <a:solidFill>
          <a:schemeClr val="tx1"/>
        </a:solidFill>
        <a:latin typeface="+mn-lt"/>
        <a:ea typeface="+mn-ea"/>
        <a:cs typeface="+mn-cs"/>
      </a:defRPr>
    </a:lvl6pPr>
    <a:lvl7pPr marL="3914551" algn="l" defTabSz="1304855" rtl="0" eaLnBrk="1" latinLnBrk="0" hangingPunct="1">
      <a:defRPr sz="2600" kern="1200">
        <a:solidFill>
          <a:schemeClr val="tx1"/>
        </a:solidFill>
        <a:latin typeface="+mn-lt"/>
        <a:ea typeface="+mn-ea"/>
        <a:cs typeface="+mn-cs"/>
      </a:defRPr>
    </a:lvl7pPr>
    <a:lvl8pPr marL="4566972" algn="l" defTabSz="1304855" rtl="0" eaLnBrk="1" latinLnBrk="0" hangingPunct="1">
      <a:defRPr sz="2600" kern="1200">
        <a:solidFill>
          <a:schemeClr val="tx1"/>
        </a:solidFill>
        <a:latin typeface="+mn-lt"/>
        <a:ea typeface="+mn-ea"/>
        <a:cs typeface="+mn-cs"/>
      </a:defRPr>
    </a:lvl8pPr>
    <a:lvl9pPr marL="5219415" algn="l" defTabSz="1304855"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A2AB"/>
    <a:srgbClr val="C2C7CD"/>
    <a:srgbClr val="AAA09B"/>
    <a:srgbClr val="DBD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D3F2D5-A864-883D-F993-6288D2A4DB1A}" v="33" dt="2024-01-22T13:47:14.15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812" y="60"/>
      </p:cViewPr>
      <p:guideLst>
        <p:guide orient="horz" pos="2592"/>
        <p:guide pos="4608"/>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8.xml" Id="rId117" /><Relationship Type="http://schemas.openxmlformats.org/officeDocument/2006/relationships/slide" Target="slides/slide2.xml" Id="rId21" /><Relationship Type="http://schemas.openxmlformats.org/officeDocument/2006/relationships/slide" Target="slides/slide23.xml" Id="rId42" /><Relationship Type="http://schemas.openxmlformats.org/officeDocument/2006/relationships/slide" Target="slides/slide44.xml" Id="rId63" /><Relationship Type="http://schemas.openxmlformats.org/officeDocument/2006/relationships/slide" Target="slides/slide65.xml" Id="rId84" /><Relationship Type="http://schemas.openxmlformats.org/officeDocument/2006/relationships/slide" Target="slides/slide119.xml" Id="rId138" /><Relationship Type="http://schemas.openxmlformats.org/officeDocument/2006/relationships/slide" Target="slides/slide88.xml" Id="rId107" /><Relationship Type="http://schemas.openxmlformats.org/officeDocument/2006/relationships/slideMaster" Target="slideMasters/slideMaster8.xml" Id="rId11" /><Relationship Type="http://schemas.openxmlformats.org/officeDocument/2006/relationships/slide" Target="slides/slide13.xml" Id="rId32" /><Relationship Type="http://schemas.openxmlformats.org/officeDocument/2006/relationships/slide" Target="slides/slide34.xml" Id="rId53" /><Relationship Type="http://schemas.openxmlformats.org/officeDocument/2006/relationships/slide" Target="slides/slide55.xml" Id="rId74" /><Relationship Type="http://schemas.openxmlformats.org/officeDocument/2006/relationships/slide" Target="slides/slide109.xml" Id="rId128" /><Relationship Type="http://schemas.openxmlformats.org/officeDocument/2006/relationships/slide" Target="slides/slide130.xml" Id="rId149" /><Relationship Type="http://schemas.openxmlformats.org/officeDocument/2006/relationships/slideMaster" Target="slideMasters/slideMaster2.xml" Id="rId5" /><Relationship Type="http://schemas.openxmlformats.org/officeDocument/2006/relationships/slide" Target="slides/slide76.xml" Id="rId95" /><Relationship Type="http://schemas.openxmlformats.org/officeDocument/2006/relationships/slide" Target="slides/slide3.xml" Id="rId22" /><Relationship Type="http://schemas.openxmlformats.org/officeDocument/2006/relationships/slide" Target="slides/slide24.xml" Id="rId43" /><Relationship Type="http://schemas.openxmlformats.org/officeDocument/2006/relationships/slide" Target="slides/slide45.xml" Id="rId64" /><Relationship Type="http://schemas.openxmlformats.org/officeDocument/2006/relationships/slide" Target="slides/slide99.xml" Id="rId118" /><Relationship Type="http://schemas.openxmlformats.org/officeDocument/2006/relationships/slide" Target="slides/slide120.xml" Id="rId139" /><Relationship Type="http://schemas.openxmlformats.org/officeDocument/2006/relationships/slide" Target="slides/slide61.xml" Id="rId80" /><Relationship Type="http://schemas.openxmlformats.org/officeDocument/2006/relationships/slide" Target="slides/slide66.xml" Id="rId85" /><Relationship Type="http://schemas.openxmlformats.org/officeDocument/2006/relationships/slide" Target="slides/slide131.xml" Id="rId150" /><Relationship Type="http://schemas.openxmlformats.org/officeDocument/2006/relationships/theme" Target="theme/theme1.xml" Id="rId155" /><Relationship Type="http://schemas.openxmlformats.org/officeDocument/2006/relationships/slideMaster" Target="slideMasters/slideMaster9.xml" Id="rId12" /><Relationship Type="http://schemas.openxmlformats.org/officeDocument/2006/relationships/slideMaster" Target="slideMasters/slideMaster14.xml" Id="rId17" /><Relationship Type="http://schemas.openxmlformats.org/officeDocument/2006/relationships/slide" Target="slides/slide14.xml" Id="rId33" /><Relationship Type="http://schemas.openxmlformats.org/officeDocument/2006/relationships/slide" Target="slides/slide19.xml" Id="rId38" /><Relationship Type="http://schemas.openxmlformats.org/officeDocument/2006/relationships/slide" Target="slides/slide40.xml" Id="rId59" /><Relationship Type="http://schemas.openxmlformats.org/officeDocument/2006/relationships/slide" Target="slides/slide84.xml" Id="rId103" /><Relationship Type="http://schemas.openxmlformats.org/officeDocument/2006/relationships/slide" Target="slides/slide89.xml" Id="rId108" /><Relationship Type="http://schemas.openxmlformats.org/officeDocument/2006/relationships/slide" Target="slides/slide105.xml" Id="rId124" /><Relationship Type="http://schemas.openxmlformats.org/officeDocument/2006/relationships/slide" Target="slides/slide110.xml" Id="rId129" /><Relationship Type="http://schemas.openxmlformats.org/officeDocument/2006/relationships/slide" Target="slides/slide35.xml" Id="rId54" /><Relationship Type="http://schemas.openxmlformats.org/officeDocument/2006/relationships/slide" Target="slides/slide51.xml" Id="rId70" /><Relationship Type="http://schemas.openxmlformats.org/officeDocument/2006/relationships/slide" Target="slides/slide56.xml" Id="rId75" /><Relationship Type="http://schemas.openxmlformats.org/officeDocument/2006/relationships/slide" Target="slides/slide72.xml" Id="rId91" /><Relationship Type="http://schemas.openxmlformats.org/officeDocument/2006/relationships/slide" Target="slides/slide77.xml" Id="rId96" /><Relationship Type="http://schemas.openxmlformats.org/officeDocument/2006/relationships/slide" Target="slides/slide121.xml" Id="rId140" /><Relationship Type="http://schemas.openxmlformats.org/officeDocument/2006/relationships/slide" Target="slides/slide126.xml" Id="rId145" /><Relationship Type="http://schemas.openxmlformats.org/officeDocument/2006/relationships/customXml" Target="../customXml/item1.xml" Id="rId1" /><Relationship Type="http://schemas.openxmlformats.org/officeDocument/2006/relationships/slideMaster" Target="slideMasters/slideMaster3.xml" Id="rId6" /><Relationship Type="http://schemas.openxmlformats.org/officeDocument/2006/relationships/slide" Target="slides/slide4.xml" Id="rId23" /><Relationship Type="http://schemas.openxmlformats.org/officeDocument/2006/relationships/slide" Target="slides/slide9.xml" Id="rId28" /><Relationship Type="http://schemas.openxmlformats.org/officeDocument/2006/relationships/slide" Target="slides/slide30.xml" Id="rId49" /><Relationship Type="http://schemas.openxmlformats.org/officeDocument/2006/relationships/slide" Target="slides/slide95.xml" Id="rId114" /><Relationship Type="http://schemas.openxmlformats.org/officeDocument/2006/relationships/slide" Target="slides/slide100.xml" Id="rId119" /><Relationship Type="http://schemas.openxmlformats.org/officeDocument/2006/relationships/slide" Target="slides/slide25.xml" Id="rId44" /><Relationship Type="http://schemas.openxmlformats.org/officeDocument/2006/relationships/slide" Target="slides/slide41.xml" Id="rId60" /><Relationship Type="http://schemas.openxmlformats.org/officeDocument/2006/relationships/slide" Target="slides/slide46.xml" Id="rId65" /><Relationship Type="http://schemas.openxmlformats.org/officeDocument/2006/relationships/slide" Target="slides/slide62.xml" Id="rId81" /><Relationship Type="http://schemas.openxmlformats.org/officeDocument/2006/relationships/slide" Target="slides/slide67.xml" Id="rId86" /><Relationship Type="http://schemas.openxmlformats.org/officeDocument/2006/relationships/slide" Target="slides/slide111.xml" Id="rId130" /><Relationship Type="http://schemas.openxmlformats.org/officeDocument/2006/relationships/slide" Target="slides/slide116.xml" Id="rId135" /><Relationship Type="http://schemas.openxmlformats.org/officeDocument/2006/relationships/slide" Target="slides/slide132.xml" Id="rId151" /><Relationship Type="http://schemas.openxmlformats.org/officeDocument/2006/relationships/tableStyles" Target="tableStyles.xml" Id="rId156" /><Relationship Type="http://schemas.openxmlformats.org/officeDocument/2006/relationships/slideMaster" Target="slideMasters/slideMaster10.xml" Id="rId13" /><Relationship Type="http://schemas.openxmlformats.org/officeDocument/2006/relationships/slideMaster" Target="slideMasters/slideMaster15.xml" Id="rId18" /><Relationship Type="http://schemas.openxmlformats.org/officeDocument/2006/relationships/slide" Target="slides/slide20.xml" Id="rId39" /><Relationship Type="http://schemas.openxmlformats.org/officeDocument/2006/relationships/slide" Target="slides/slide90.xml" Id="rId109" /><Relationship Type="http://schemas.openxmlformats.org/officeDocument/2006/relationships/slide" Target="slides/slide15.xml" Id="rId34" /><Relationship Type="http://schemas.openxmlformats.org/officeDocument/2006/relationships/slide" Target="slides/slide31.xml" Id="rId50" /><Relationship Type="http://schemas.openxmlformats.org/officeDocument/2006/relationships/slide" Target="slides/slide36.xml" Id="rId55" /><Relationship Type="http://schemas.openxmlformats.org/officeDocument/2006/relationships/slide" Target="slides/slide57.xml" Id="rId76" /><Relationship Type="http://schemas.openxmlformats.org/officeDocument/2006/relationships/slide" Target="slides/slide78.xml" Id="rId97" /><Relationship Type="http://schemas.openxmlformats.org/officeDocument/2006/relationships/slide" Target="slides/slide85.xml" Id="rId104" /><Relationship Type="http://schemas.openxmlformats.org/officeDocument/2006/relationships/slide" Target="slides/slide101.xml" Id="rId120" /><Relationship Type="http://schemas.openxmlformats.org/officeDocument/2006/relationships/slide" Target="slides/slide106.xml" Id="rId125" /><Relationship Type="http://schemas.openxmlformats.org/officeDocument/2006/relationships/slide" Target="slides/slide122.xml" Id="rId141" /><Relationship Type="http://schemas.openxmlformats.org/officeDocument/2006/relationships/slide" Target="slides/slide127.xml" Id="rId146" /><Relationship Type="http://schemas.openxmlformats.org/officeDocument/2006/relationships/slideMaster" Target="slideMasters/slideMaster4.xml" Id="rId7" /><Relationship Type="http://schemas.openxmlformats.org/officeDocument/2006/relationships/slide" Target="slides/slide52.xml" Id="rId71" /><Relationship Type="http://schemas.openxmlformats.org/officeDocument/2006/relationships/slide" Target="slides/slide73.xml" Id="rId92" /><Relationship Type="http://schemas.openxmlformats.org/officeDocument/2006/relationships/customXml" Target="../customXml/item2.xml" Id="rId2" /><Relationship Type="http://schemas.openxmlformats.org/officeDocument/2006/relationships/slide" Target="slides/slide10.xml" Id="rId29" /><Relationship Type="http://schemas.openxmlformats.org/officeDocument/2006/relationships/slide" Target="slides/slide5.xml" Id="rId24" /><Relationship Type="http://schemas.openxmlformats.org/officeDocument/2006/relationships/slide" Target="slides/slide21.xml" Id="rId40" /><Relationship Type="http://schemas.openxmlformats.org/officeDocument/2006/relationships/slide" Target="slides/slide26.xml" Id="rId45" /><Relationship Type="http://schemas.openxmlformats.org/officeDocument/2006/relationships/slide" Target="slides/slide47.xml" Id="rId66" /><Relationship Type="http://schemas.openxmlformats.org/officeDocument/2006/relationships/slide" Target="slides/slide68.xml" Id="rId87" /><Relationship Type="http://schemas.openxmlformats.org/officeDocument/2006/relationships/slide" Target="slides/slide91.xml" Id="rId110" /><Relationship Type="http://schemas.openxmlformats.org/officeDocument/2006/relationships/slide" Target="slides/slide96.xml" Id="rId115" /><Relationship Type="http://schemas.openxmlformats.org/officeDocument/2006/relationships/slide" Target="slides/slide112.xml" Id="rId131" /><Relationship Type="http://schemas.openxmlformats.org/officeDocument/2006/relationships/slide" Target="slides/slide117.xml" Id="rId136" /><Relationship Type="http://schemas.openxmlformats.org/officeDocument/2006/relationships/slide" Target="slides/slide42.xml" Id="rId61" /><Relationship Type="http://schemas.openxmlformats.org/officeDocument/2006/relationships/slide" Target="slides/slide63.xml" Id="rId82" /><Relationship Type="http://schemas.openxmlformats.org/officeDocument/2006/relationships/notesMaster" Target="notesMasters/notesMaster1.xml" Id="rId152" /><Relationship Type="http://schemas.openxmlformats.org/officeDocument/2006/relationships/slideMaster" Target="slideMasters/slideMaster16.xml" Id="rId19" /><Relationship Type="http://schemas.openxmlformats.org/officeDocument/2006/relationships/slideMaster" Target="slideMasters/slideMaster11.xml" Id="rId14" /><Relationship Type="http://schemas.openxmlformats.org/officeDocument/2006/relationships/slide" Target="slides/slide11.xml" Id="rId30" /><Relationship Type="http://schemas.openxmlformats.org/officeDocument/2006/relationships/slide" Target="slides/slide16.xml" Id="rId35" /><Relationship Type="http://schemas.openxmlformats.org/officeDocument/2006/relationships/slide" Target="slides/slide37.xml" Id="rId56" /><Relationship Type="http://schemas.openxmlformats.org/officeDocument/2006/relationships/slide" Target="slides/slide58.xml" Id="rId77" /><Relationship Type="http://schemas.openxmlformats.org/officeDocument/2006/relationships/slide" Target="slides/slide81.xml" Id="rId100" /><Relationship Type="http://schemas.openxmlformats.org/officeDocument/2006/relationships/slide" Target="slides/slide86.xml" Id="rId105" /><Relationship Type="http://schemas.openxmlformats.org/officeDocument/2006/relationships/slide" Target="slides/slide107.xml" Id="rId126" /><Relationship Type="http://schemas.openxmlformats.org/officeDocument/2006/relationships/slide" Target="slides/slide128.xml" Id="rId147" /><Relationship Type="http://schemas.openxmlformats.org/officeDocument/2006/relationships/slideMaster" Target="slideMasters/slideMaster5.xml" Id="rId8" /><Relationship Type="http://schemas.openxmlformats.org/officeDocument/2006/relationships/slide" Target="slides/slide32.xml" Id="rId51" /><Relationship Type="http://schemas.openxmlformats.org/officeDocument/2006/relationships/slide" Target="slides/slide53.xml" Id="rId72" /><Relationship Type="http://schemas.openxmlformats.org/officeDocument/2006/relationships/slide" Target="slides/slide74.xml" Id="rId93" /><Relationship Type="http://schemas.openxmlformats.org/officeDocument/2006/relationships/slide" Target="slides/slide79.xml" Id="rId98" /><Relationship Type="http://schemas.openxmlformats.org/officeDocument/2006/relationships/slide" Target="slides/slide102.xml" Id="rId121" /><Relationship Type="http://schemas.openxmlformats.org/officeDocument/2006/relationships/slide" Target="slides/slide123.xml" Id="rId142" /><Relationship Type="http://schemas.openxmlformats.org/officeDocument/2006/relationships/customXml" Target="../customXml/item3.xml" Id="rId3" /><Relationship Type="http://schemas.openxmlformats.org/officeDocument/2006/relationships/slide" Target="slides/slide6.xml" Id="rId25" /><Relationship Type="http://schemas.openxmlformats.org/officeDocument/2006/relationships/slide" Target="slides/slide27.xml" Id="rId46" /><Relationship Type="http://schemas.openxmlformats.org/officeDocument/2006/relationships/slide" Target="slides/slide48.xml" Id="rId67" /><Relationship Type="http://schemas.openxmlformats.org/officeDocument/2006/relationships/slide" Target="slides/slide97.xml" Id="rId116" /><Relationship Type="http://schemas.openxmlformats.org/officeDocument/2006/relationships/slide" Target="slides/slide118.xml" Id="rId137" /><Relationship Type="http://schemas.microsoft.com/office/2015/10/relationships/revisionInfo" Target="revisionInfo.xml" Id="rId158" /><Relationship Type="http://schemas.openxmlformats.org/officeDocument/2006/relationships/slide" Target="slides/slide1.xml" Id="rId20" /><Relationship Type="http://schemas.openxmlformats.org/officeDocument/2006/relationships/slide" Target="slides/slide22.xml" Id="rId41" /><Relationship Type="http://schemas.openxmlformats.org/officeDocument/2006/relationships/slide" Target="slides/slide43.xml" Id="rId62" /><Relationship Type="http://schemas.openxmlformats.org/officeDocument/2006/relationships/slide" Target="slides/slide64.xml" Id="rId83" /><Relationship Type="http://schemas.openxmlformats.org/officeDocument/2006/relationships/slide" Target="slides/slide69.xml" Id="rId88" /><Relationship Type="http://schemas.openxmlformats.org/officeDocument/2006/relationships/slide" Target="slides/slide92.xml" Id="rId111" /><Relationship Type="http://schemas.openxmlformats.org/officeDocument/2006/relationships/slide" Target="slides/slide113.xml" Id="rId132" /><Relationship Type="http://schemas.openxmlformats.org/officeDocument/2006/relationships/presProps" Target="presProps.xml" Id="rId153" /><Relationship Type="http://schemas.openxmlformats.org/officeDocument/2006/relationships/slideMaster" Target="slideMasters/slideMaster12.xml" Id="rId15" /><Relationship Type="http://schemas.openxmlformats.org/officeDocument/2006/relationships/slide" Target="slides/slide17.xml" Id="rId36" /><Relationship Type="http://schemas.openxmlformats.org/officeDocument/2006/relationships/slide" Target="slides/slide38.xml" Id="rId57" /><Relationship Type="http://schemas.openxmlformats.org/officeDocument/2006/relationships/slide" Target="slides/slide87.xml" Id="rId106" /><Relationship Type="http://schemas.openxmlformats.org/officeDocument/2006/relationships/slide" Target="slides/slide108.xml" Id="rId127" /><Relationship Type="http://schemas.openxmlformats.org/officeDocument/2006/relationships/slideMaster" Target="slideMasters/slideMaster7.xml" Id="rId10" /><Relationship Type="http://schemas.openxmlformats.org/officeDocument/2006/relationships/slide" Target="slides/slide12.xml" Id="rId31" /><Relationship Type="http://schemas.openxmlformats.org/officeDocument/2006/relationships/slide" Target="slides/slide33.xml" Id="rId52" /><Relationship Type="http://schemas.openxmlformats.org/officeDocument/2006/relationships/slide" Target="slides/slide54.xml" Id="rId73" /><Relationship Type="http://schemas.openxmlformats.org/officeDocument/2006/relationships/slide" Target="slides/slide59.xml" Id="rId78" /><Relationship Type="http://schemas.openxmlformats.org/officeDocument/2006/relationships/slide" Target="slides/slide75.xml" Id="rId94" /><Relationship Type="http://schemas.openxmlformats.org/officeDocument/2006/relationships/slide" Target="slides/slide80.xml" Id="rId99" /><Relationship Type="http://schemas.openxmlformats.org/officeDocument/2006/relationships/slide" Target="slides/slide82.xml" Id="rId101" /><Relationship Type="http://schemas.openxmlformats.org/officeDocument/2006/relationships/slide" Target="slides/slide103.xml" Id="rId122" /><Relationship Type="http://schemas.openxmlformats.org/officeDocument/2006/relationships/slide" Target="slides/slide124.xml" Id="rId143" /><Relationship Type="http://schemas.openxmlformats.org/officeDocument/2006/relationships/slide" Target="slides/slide129.xml" Id="rId148" /><Relationship Type="http://schemas.openxmlformats.org/officeDocument/2006/relationships/slideMaster" Target="slideMasters/slideMaster1.xml" Id="rId4" /><Relationship Type="http://schemas.openxmlformats.org/officeDocument/2006/relationships/slideMaster" Target="slideMasters/slideMaster6.xml" Id="rId9" /><Relationship Type="http://schemas.openxmlformats.org/officeDocument/2006/relationships/slide" Target="slides/slide7.xml" Id="rId26" /><Relationship Type="http://schemas.openxmlformats.org/officeDocument/2006/relationships/slide" Target="slides/slide28.xml" Id="rId47" /><Relationship Type="http://schemas.openxmlformats.org/officeDocument/2006/relationships/slide" Target="slides/slide49.xml" Id="rId68" /><Relationship Type="http://schemas.openxmlformats.org/officeDocument/2006/relationships/slide" Target="slides/slide70.xml" Id="rId89" /><Relationship Type="http://schemas.openxmlformats.org/officeDocument/2006/relationships/slide" Target="slides/slide93.xml" Id="rId112" /><Relationship Type="http://schemas.openxmlformats.org/officeDocument/2006/relationships/slide" Target="slides/slide114.xml" Id="rId133" /><Relationship Type="http://schemas.openxmlformats.org/officeDocument/2006/relationships/viewProps" Target="viewProps.xml" Id="rId154" /><Relationship Type="http://schemas.openxmlformats.org/officeDocument/2006/relationships/slideMaster" Target="slideMasters/slideMaster13.xml" Id="rId16" /><Relationship Type="http://schemas.openxmlformats.org/officeDocument/2006/relationships/slide" Target="slides/slide18.xml" Id="rId37" /><Relationship Type="http://schemas.openxmlformats.org/officeDocument/2006/relationships/slide" Target="slides/slide39.xml" Id="rId58" /><Relationship Type="http://schemas.openxmlformats.org/officeDocument/2006/relationships/slide" Target="slides/slide60.xml" Id="rId79" /><Relationship Type="http://schemas.openxmlformats.org/officeDocument/2006/relationships/slide" Target="slides/slide83.xml" Id="rId102" /><Relationship Type="http://schemas.openxmlformats.org/officeDocument/2006/relationships/slide" Target="slides/slide104.xml" Id="rId123" /><Relationship Type="http://schemas.openxmlformats.org/officeDocument/2006/relationships/slide" Target="slides/slide125.xml" Id="rId144" /><Relationship Type="http://schemas.openxmlformats.org/officeDocument/2006/relationships/slide" Target="slides/slide71.xml" Id="rId90" /><Relationship Type="http://schemas.openxmlformats.org/officeDocument/2006/relationships/slide" Target="slides/slide8.xml" Id="rId27" /><Relationship Type="http://schemas.openxmlformats.org/officeDocument/2006/relationships/slide" Target="slides/slide29.xml" Id="rId48" /><Relationship Type="http://schemas.openxmlformats.org/officeDocument/2006/relationships/slide" Target="slides/slide50.xml" Id="rId69" /><Relationship Type="http://schemas.openxmlformats.org/officeDocument/2006/relationships/slide" Target="slides/slide94.xml" Id="rId113" /><Relationship Type="http://schemas.openxmlformats.org/officeDocument/2006/relationships/slide" Target="slides/slide115.xml" Id="rId134"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4D13FD-3AD6-415C-8E79-2EF75B0987F8}"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nb-NO"/>
        </a:p>
      </dgm:t>
    </dgm:pt>
    <dgm:pt modelId="{F5FC2B2C-57DF-43BA-9219-98854DD4EE85}">
      <dgm:prSet/>
      <dgm:spPr/>
      <dgm:t>
        <a:bodyPr/>
        <a:lstStyle/>
        <a:p>
          <a:pPr rtl="0"/>
          <a:r>
            <a:rPr lang="nb-NO" dirty="0"/>
            <a:t>Andel søknader med deltakelse fra universitets- og høgskoleinstitusjoner:</a:t>
          </a:r>
        </a:p>
      </dgm:t>
    </dgm:pt>
    <dgm:pt modelId="{BFE5C3FB-F33C-4522-AD06-B857739B2FBC}" type="parTrans" cxnId="{71D73E32-4850-475C-B33E-53E2274E139A}">
      <dgm:prSet/>
      <dgm:spPr/>
      <dgm:t>
        <a:bodyPr/>
        <a:lstStyle/>
        <a:p>
          <a:endParaRPr lang="nb-NO"/>
        </a:p>
      </dgm:t>
    </dgm:pt>
    <dgm:pt modelId="{8E03C4DC-B4E4-4CC2-8EAB-569A4458971D}" type="sibTrans" cxnId="{71D73E32-4850-475C-B33E-53E2274E139A}">
      <dgm:prSet/>
      <dgm:spPr/>
      <dgm:t>
        <a:bodyPr/>
        <a:lstStyle/>
        <a:p>
          <a:endParaRPr lang="nb-NO"/>
        </a:p>
      </dgm:t>
    </dgm:pt>
    <dgm:pt modelId="{6483EC4B-7777-4FCB-8680-EE257FC060B4}">
      <dgm:prSet/>
      <dgm:spPr/>
      <dgm:t>
        <a:bodyPr/>
        <a:lstStyle/>
        <a:p>
          <a:pPr rtl="0"/>
          <a:r>
            <a:rPr lang="nb-NO" dirty="0">
              <a:solidFill>
                <a:schemeClr val="accent1"/>
              </a:solidFill>
            </a:rPr>
            <a:t>Universitetet i Bergen </a:t>
          </a:r>
          <a:r>
            <a:rPr lang="nb-NO" dirty="0">
              <a:solidFill>
                <a:schemeClr val="accent1"/>
              </a:solidFill>
              <a:latin typeface="Calibri" panose="020F0502020204030204"/>
            </a:rPr>
            <a:t>63</a:t>
          </a:r>
          <a:r>
            <a:rPr lang="nb-NO" dirty="0">
              <a:solidFill>
                <a:schemeClr val="accent1"/>
              </a:solidFill>
            </a:rPr>
            <a:t> %</a:t>
          </a:r>
        </a:p>
      </dgm:t>
    </dgm:pt>
    <dgm:pt modelId="{F92E3CC8-37C5-4187-B5F5-1D22967F2A7B}" type="parTrans" cxnId="{B50EDF3B-BD73-4B35-B093-6D0AEF976392}">
      <dgm:prSet/>
      <dgm:spPr/>
      <dgm:t>
        <a:bodyPr/>
        <a:lstStyle/>
        <a:p>
          <a:endParaRPr lang="nb-NO"/>
        </a:p>
      </dgm:t>
    </dgm:pt>
    <dgm:pt modelId="{3F83EE7A-2257-4A7B-A461-2E4A2C78B7B6}" type="sibTrans" cxnId="{B50EDF3B-BD73-4B35-B093-6D0AEF976392}">
      <dgm:prSet/>
      <dgm:spPr/>
      <dgm:t>
        <a:bodyPr/>
        <a:lstStyle/>
        <a:p>
          <a:endParaRPr lang="nb-NO"/>
        </a:p>
      </dgm:t>
    </dgm:pt>
    <dgm:pt modelId="{8F614E98-CD51-4325-85E8-60D22A5B6104}">
      <dgm:prSet/>
      <dgm:spPr/>
      <dgm:t>
        <a:bodyPr/>
        <a:lstStyle/>
        <a:p>
          <a:pPr rtl="0"/>
          <a:r>
            <a:rPr lang="nb-NO" dirty="0">
              <a:solidFill>
                <a:schemeClr val="accent1"/>
              </a:solidFill>
            </a:rPr>
            <a:t>Universitetet i Stavanger</a:t>
          </a:r>
          <a:r>
            <a:rPr lang="nb-NO" dirty="0">
              <a:solidFill>
                <a:schemeClr val="accent1"/>
              </a:solidFill>
              <a:latin typeface="Calibri" panose="020F0502020204030204"/>
            </a:rPr>
            <a:t> 10</a:t>
          </a:r>
          <a:r>
            <a:rPr lang="nb-NO" dirty="0">
              <a:solidFill>
                <a:schemeClr val="accent1"/>
              </a:solidFill>
            </a:rPr>
            <a:t> %</a:t>
          </a:r>
        </a:p>
      </dgm:t>
    </dgm:pt>
    <dgm:pt modelId="{4551B77A-F1DC-457C-BB1C-083A7AACF87F}" type="parTrans" cxnId="{6F1F27A1-6A80-4303-9B88-3EDAFDDC4E65}">
      <dgm:prSet/>
      <dgm:spPr/>
      <dgm:t>
        <a:bodyPr/>
        <a:lstStyle/>
        <a:p>
          <a:endParaRPr lang="nb-NO"/>
        </a:p>
      </dgm:t>
    </dgm:pt>
    <dgm:pt modelId="{15B7043E-1948-4130-9F82-4B8FF41613E1}" type="sibTrans" cxnId="{6F1F27A1-6A80-4303-9B88-3EDAFDDC4E65}">
      <dgm:prSet/>
      <dgm:spPr/>
      <dgm:t>
        <a:bodyPr/>
        <a:lstStyle/>
        <a:p>
          <a:endParaRPr lang="nb-NO"/>
        </a:p>
      </dgm:t>
    </dgm:pt>
    <dgm:pt modelId="{B11FCF94-D8DA-43F7-90EA-005183961FD0}">
      <dgm:prSet/>
      <dgm:spPr/>
      <dgm:t>
        <a:bodyPr/>
        <a:lstStyle/>
        <a:p>
          <a:pPr rtl="0"/>
          <a:r>
            <a:rPr lang="nb-NO" dirty="0" err="1">
              <a:solidFill>
                <a:schemeClr val="accent1"/>
              </a:solidFill>
            </a:rPr>
            <a:t>Høgskulen</a:t>
          </a:r>
          <a:r>
            <a:rPr lang="nb-NO" dirty="0">
              <a:solidFill>
                <a:schemeClr val="accent1"/>
              </a:solidFill>
            </a:rPr>
            <a:t> på Vestlandet </a:t>
          </a:r>
          <a:r>
            <a:rPr lang="nb-NO" dirty="0">
              <a:solidFill>
                <a:schemeClr val="accent1"/>
              </a:solidFill>
              <a:latin typeface="Calibri" panose="020F0502020204030204"/>
            </a:rPr>
            <a:t>10</a:t>
          </a:r>
          <a:r>
            <a:rPr lang="nb-NO" dirty="0">
              <a:solidFill>
                <a:schemeClr val="accent1"/>
              </a:solidFill>
            </a:rPr>
            <a:t>%</a:t>
          </a:r>
        </a:p>
      </dgm:t>
    </dgm:pt>
    <dgm:pt modelId="{D29D0BFB-71C9-4D6B-BE99-8201C986BFF8}" type="parTrans" cxnId="{1BF4AB5B-DB1C-4F4B-850A-EB2305A1F28F}">
      <dgm:prSet/>
      <dgm:spPr/>
      <dgm:t>
        <a:bodyPr/>
        <a:lstStyle/>
        <a:p>
          <a:endParaRPr lang="nb-NO"/>
        </a:p>
      </dgm:t>
    </dgm:pt>
    <dgm:pt modelId="{55EFF276-23E3-4CA7-9458-25930F19654C}" type="sibTrans" cxnId="{1BF4AB5B-DB1C-4F4B-850A-EB2305A1F28F}">
      <dgm:prSet/>
      <dgm:spPr/>
      <dgm:t>
        <a:bodyPr/>
        <a:lstStyle/>
        <a:p>
          <a:endParaRPr lang="nb-NO"/>
        </a:p>
      </dgm:t>
    </dgm:pt>
    <dgm:pt modelId="{E16AB71B-9BB2-4CE8-92F4-43A263807E17}" type="pres">
      <dgm:prSet presAssocID="{2D4D13FD-3AD6-415C-8E79-2EF75B0987F8}" presName="diagram" presStyleCnt="0">
        <dgm:presLayoutVars>
          <dgm:chPref val="1"/>
          <dgm:dir/>
          <dgm:animOne val="branch"/>
          <dgm:animLvl val="lvl"/>
          <dgm:resizeHandles/>
        </dgm:presLayoutVars>
      </dgm:prSet>
      <dgm:spPr/>
    </dgm:pt>
    <dgm:pt modelId="{2E0670DA-C762-4B84-89B7-3F944DAD8670}" type="pres">
      <dgm:prSet presAssocID="{F5FC2B2C-57DF-43BA-9219-98854DD4EE85}" presName="root" presStyleCnt="0"/>
      <dgm:spPr/>
    </dgm:pt>
    <dgm:pt modelId="{C20D12BF-6E88-41B3-AED8-EF844A8D826E}" type="pres">
      <dgm:prSet presAssocID="{F5FC2B2C-57DF-43BA-9219-98854DD4EE85}" presName="rootComposite" presStyleCnt="0"/>
      <dgm:spPr/>
    </dgm:pt>
    <dgm:pt modelId="{A0576564-F66E-42C8-81A3-EEB134AA5F8F}" type="pres">
      <dgm:prSet presAssocID="{F5FC2B2C-57DF-43BA-9219-98854DD4EE85}" presName="rootText" presStyleLbl="node1" presStyleIdx="0" presStyleCnt="1" custScaleX="161081" custScaleY="154324" custLinFactNeighborX="60754" custLinFactNeighborY="-154"/>
      <dgm:spPr/>
    </dgm:pt>
    <dgm:pt modelId="{BEEA3394-2C29-4ADE-A1D3-6420A40B6D05}" type="pres">
      <dgm:prSet presAssocID="{F5FC2B2C-57DF-43BA-9219-98854DD4EE85}" presName="rootConnector" presStyleLbl="node1" presStyleIdx="0" presStyleCnt="1"/>
      <dgm:spPr/>
    </dgm:pt>
    <dgm:pt modelId="{5F4DCCA6-49C8-4608-A2D7-9DBFF7648D1F}" type="pres">
      <dgm:prSet presAssocID="{F5FC2B2C-57DF-43BA-9219-98854DD4EE85}" presName="childShape" presStyleCnt="0"/>
      <dgm:spPr/>
    </dgm:pt>
    <dgm:pt modelId="{9C1300E6-7410-4DA7-BC5C-85766B7BF53B}" type="pres">
      <dgm:prSet presAssocID="{F92E3CC8-37C5-4187-B5F5-1D22967F2A7B}" presName="Name13" presStyleLbl="parChTrans1D2" presStyleIdx="0" presStyleCnt="3"/>
      <dgm:spPr/>
    </dgm:pt>
    <dgm:pt modelId="{EB5BA0E6-2885-4B61-B593-1D58BD88F140}" type="pres">
      <dgm:prSet presAssocID="{6483EC4B-7777-4FCB-8680-EE257FC060B4}" presName="childText" presStyleLbl="bgAcc1" presStyleIdx="0" presStyleCnt="3" custScaleX="187509" custLinFactNeighborX="75942" custLinFactNeighborY="-154">
        <dgm:presLayoutVars>
          <dgm:bulletEnabled val="1"/>
        </dgm:presLayoutVars>
      </dgm:prSet>
      <dgm:spPr/>
    </dgm:pt>
    <dgm:pt modelId="{AA7A9C55-06E1-4E40-895F-C6163AF396EA}" type="pres">
      <dgm:prSet presAssocID="{4551B77A-F1DC-457C-BB1C-083A7AACF87F}" presName="Name13" presStyleLbl="parChTrans1D2" presStyleIdx="1" presStyleCnt="3"/>
      <dgm:spPr/>
    </dgm:pt>
    <dgm:pt modelId="{A0B02F5E-0D4C-41B7-A62D-45765AD27126}" type="pres">
      <dgm:prSet presAssocID="{8F614E98-CD51-4325-85E8-60D22A5B6104}" presName="childText" presStyleLbl="bgAcc1" presStyleIdx="1" presStyleCnt="3" custScaleX="187509" custLinFactNeighborX="75942" custLinFactNeighborY="-154">
        <dgm:presLayoutVars>
          <dgm:bulletEnabled val="1"/>
        </dgm:presLayoutVars>
      </dgm:prSet>
      <dgm:spPr/>
    </dgm:pt>
    <dgm:pt modelId="{0C6FF982-8F2A-49F1-9783-6E1A5BF5ABB7}" type="pres">
      <dgm:prSet presAssocID="{D29D0BFB-71C9-4D6B-BE99-8201C986BFF8}" presName="Name13" presStyleLbl="parChTrans1D2" presStyleIdx="2" presStyleCnt="3"/>
      <dgm:spPr/>
    </dgm:pt>
    <dgm:pt modelId="{8A5B85DD-999A-4F62-83EA-410D81F54BF1}" type="pres">
      <dgm:prSet presAssocID="{B11FCF94-D8DA-43F7-90EA-005183961FD0}" presName="childText" presStyleLbl="bgAcc1" presStyleIdx="2" presStyleCnt="3" custScaleX="187509" custLinFactNeighborX="75942" custLinFactNeighborY="-154">
        <dgm:presLayoutVars>
          <dgm:bulletEnabled val="1"/>
        </dgm:presLayoutVars>
      </dgm:prSet>
      <dgm:spPr/>
    </dgm:pt>
  </dgm:ptLst>
  <dgm:cxnLst>
    <dgm:cxn modelId="{FD50BB0A-240C-4B17-AD4A-ACBFBD548F48}" type="presOf" srcId="{6483EC4B-7777-4FCB-8680-EE257FC060B4}" destId="{EB5BA0E6-2885-4B61-B593-1D58BD88F140}" srcOrd="0" destOrd="0" presId="urn:microsoft.com/office/officeart/2005/8/layout/hierarchy3"/>
    <dgm:cxn modelId="{8618920B-9C73-4977-B154-639FB048FA7A}" type="presOf" srcId="{F92E3CC8-37C5-4187-B5F5-1D22967F2A7B}" destId="{9C1300E6-7410-4DA7-BC5C-85766B7BF53B}" srcOrd="0" destOrd="0" presId="urn:microsoft.com/office/officeart/2005/8/layout/hierarchy3"/>
    <dgm:cxn modelId="{6584E220-5DBB-4F51-9BEE-FE1C51D330CF}" type="presOf" srcId="{B11FCF94-D8DA-43F7-90EA-005183961FD0}" destId="{8A5B85DD-999A-4F62-83EA-410D81F54BF1}" srcOrd="0" destOrd="0" presId="urn:microsoft.com/office/officeart/2005/8/layout/hierarchy3"/>
    <dgm:cxn modelId="{71D73E32-4850-475C-B33E-53E2274E139A}" srcId="{2D4D13FD-3AD6-415C-8E79-2EF75B0987F8}" destId="{F5FC2B2C-57DF-43BA-9219-98854DD4EE85}" srcOrd="0" destOrd="0" parTransId="{BFE5C3FB-F33C-4522-AD06-B857739B2FBC}" sibTransId="{8E03C4DC-B4E4-4CC2-8EAB-569A4458971D}"/>
    <dgm:cxn modelId="{705ABF34-82AF-47E0-A81E-FB0B4C20724D}" type="presOf" srcId="{F5FC2B2C-57DF-43BA-9219-98854DD4EE85}" destId="{BEEA3394-2C29-4ADE-A1D3-6420A40B6D05}" srcOrd="1" destOrd="0" presId="urn:microsoft.com/office/officeart/2005/8/layout/hierarchy3"/>
    <dgm:cxn modelId="{B50EDF3B-BD73-4B35-B093-6D0AEF976392}" srcId="{F5FC2B2C-57DF-43BA-9219-98854DD4EE85}" destId="{6483EC4B-7777-4FCB-8680-EE257FC060B4}" srcOrd="0" destOrd="0" parTransId="{F92E3CC8-37C5-4187-B5F5-1D22967F2A7B}" sibTransId="{3F83EE7A-2257-4A7B-A461-2E4A2C78B7B6}"/>
    <dgm:cxn modelId="{1BF4AB5B-DB1C-4F4B-850A-EB2305A1F28F}" srcId="{F5FC2B2C-57DF-43BA-9219-98854DD4EE85}" destId="{B11FCF94-D8DA-43F7-90EA-005183961FD0}" srcOrd="2" destOrd="0" parTransId="{D29D0BFB-71C9-4D6B-BE99-8201C986BFF8}" sibTransId="{55EFF276-23E3-4CA7-9458-25930F19654C}"/>
    <dgm:cxn modelId="{D687295C-1079-4F39-A7B1-C206F2A28A67}" type="presOf" srcId="{D29D0BFB-71C9-4D6B-BE99-8201C986BFF8}" destId="{0C6FF982-8F2A-49F1-9783-6E1A5BF5ABB7}" srcOrd="0" destOrd="0" presId="urn:microsoft.com/office/officeart/2005/8/layout/hierarchy3"/>
    <dgm:cxn modelId="{99C67768-4B92-48C5-8702-A3B4994D31CC}" type="presOf" srcId="{2D4D13FD-3AD6-415C-8E79-2EF75B0987F8}" destId="{E16AB71B-9BB2-4CE8-92F4-43A263807E17}" srcOrd="0" destOrd="0" presId="urn:microsoft.com/office/officeart/2005/8/layout/hierarchy3"/>
    <dgm:cxn modelId="{20647A6E-96F1-45DD-BC13-E1FE84EC2CE6}" type="presOf" srcId="{4551B77A-F1DC-457C-BB1C-083A7AACF87F}" destId="{AA7A9C55-06E1-4E40-895F-C6163AF396EA}" srcOrd="0" destOrd="0" presId="urn:microsoft.com/office/officeart/2005/8/layout/hierarchy3"/>
    <dgm:cxn modelId="{6F1F27A1-6A80-4303-9B88-3EDAFDDC4E65}" srcId="{F5FC2B2C-57DF-43BA-9219-98854DD4EE85}" destId="{8F614E98-CD51-4325-85E8-60D22A5B6104}" srcOrd="1" destOrd="0" parTransId="{4551B77A-F1DC-457C-BB1C-083A7AACF87F}" sibTransId="{15B7043E-1948-4130-9F82-4B8FF41613E1}"/>
    <dgm:cxn modelId="{AE10F3A9-B432-4432-B904-34D3C705DCD0}" type="presOf" srcId="{8F614E98-CD51-4325-85E8-60D22A5B6104}" destId="{A0B02F5E-0D4C-41B7-A62D-45765AD27126}" srcOrd="0" destOrd="0" presId="urn:microsoft.com/office/officeart/2005/8/layout/hierarchy3"/>
    <dgm:cxn modelId="{4A663AD0-D26B-4C42-8EDE-6BED11BAF16F}" type="presOf" srcId="{F5FC2B2C-57DF-43BA-9219-98854DD4EE85}" destId="{A0576564-F66E-42C8-81A3-EEB134AA5F8F}" srcOrd="0" destOrd="0" presId="urn:microsoft.com/office/officeart/2005/8/layout/hierarchy3"/>
    <dgm:cxn modelId="{E69CF151-F6B6-4EB7-B595-E58EC9D3F5F4}" type="presParOf" srcId="{E16AB71B-9BB2-4CE8-92F4-43A263807E17}" destId="{2E0670DA-C762-4B84-89B7-3F944DAD8670}" srcOrd="0" destOrd="0" presId="urn:microsoft.com/office/officeart/2005/8/layout/hierarchy3"/>
    <dgm:cxn modelId="{4E9FA4E1-6EEB-4C64-BD6C-18D13D54B9E3}" type="presParOf" srcId="{2E0670DA-C762-4B84-89B7-3F944DAD8670}" destId="{C20D12BF-6E88-41B3-AED8-EF844A8D826E}" srcOrd="0" destOrd="0" presId="urn:microsoft.com/office/officeart/2005/8/layout/hierarchy3"/>
    <dgm:cxn modelId="{33D999FA-515D-4070-96D0-29AF48211799}" type="presParOf" srcId="{C20D12BF-6E88-41B3-AED8-EF844A8D826E}" destId="{A0576564-F66E-42C8-81A3-EEB134AA5F8F}" srcOrd="0" destOrd="0" presId="urn:microsoft.com/office/officeart/2005/8/layout/hierarchy3"/>
    <dgm:cxn modelId="{10312960-90A5-4952-88E6-C8D7C3C50C0F}" type="presParOf" srcId="{C20D12BF-6E88-41B3-AED8-EF844A8D826E}" destId="{BEEA3394-2C29-4ADE-A1D3-6420A40B6D05}" srcOrd="1" destOrd="0" presId="urn:microsoft.com/office/officeart/2005/8/layout/hierarchy3"/>
    <dgm:cxn modelId="{EA9E550B-0A3E-4801-AC44-1BED9C20C7DD}" type="presParOf" srcId="{2E0670DA-C762-4B84-89B7-3F944DAD8670}" destId="{5F4DCCA6-49C8-4608-A2D7-9DBFF7648D1F}" srcOrd="1" destOrd="0" presId="urn:microsoft.com/office/officeart/2005/8/layout/hierarchy3"/>
    <dgm:cxn modelId="{E8C9AED3-CDB8-4342-A3E8-F689B3D706D5}" type="presParOf" srcId="{5F4DCCA6-49C8-4608-A2D7-9DBFF7648D1F}" destId="{9C1300E6-7410-4DA7-BC5C-85766B7BF53B}" srcOrd="0" destOrd="0" presId="urn:microsoft.com/office/officeart/2005/8/layout/hierarchy3"/>
    <dgm:cxn modelId="{26E18654-3CC1-4921-8BE9-A3ED35A30810}" type="presParOf" srcId="{5F4DCCA6-49C8-4608-A2D7-9DBFF7648D1F}" destId="{EB5BA0E6-2885-4B61-B593-1D58BD88F140}" srcOrd="1" destOrd="0" presId="urn:microsoft.com/office/officeart/2005/8/layout/hierarchy3"/>
    <dgm:cxn modelId="{8B5B0593-BD73-4DE6-9E69-96BCFCAE2BAE}" type="presParOf" srcId="{5F4DCCA6-49C8-4608-A2D7-9DBFF7648D1F}" destId="{AA7A9C55-06E1-4E40-895F-C6163AF396EA}" srcOrd="2" destOrd="0" presId="urn:microsoft.com/office/officeart/2005/8/layout/hierarchy3"/>
    <dgm:cxn modelId="{6645FDE6-C83D-48A5-929B-CDE0F6E5E89F}" type="presParOf" srcId="{5F4DCCA6-49C8-4608-A2D7-9DBFF7648D1F}" destId="{A0B02F5E-0D4C-41B7-A62D-45765AD27126}" srcOrd="3" destOrd="0" presId="urn:microsoft.com/office/officeart/2005/8/layout/hierarchy3"/>
    <dgm:cxn modelId="{440A840C-182C-48C1-8ABD-9B81522DF72B}" type="presParOf" srcId="{5F4DCCA6-49C8-4608-A2D7-9DBFF7648D1F}" destId="{0C6FF982-8F2A-49F1-9783-6E1A5BF5ABB7}" srcOrd="4" destOrd="0" presId="urn:microsoft.com/office/officeart/2005/8/layout/hierarchy3"/>
    <dgm:cxn modelId="{0258D1B3-DABF-4193-91F7-B622E8C13370}" type="presParOf" srcId="{5F4DCCA6-49C8-4608-A2D7-9DBFF7648D1F}" destId="{8A5B85DD-999A-4F62-83EA-410D81F54BF1}"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851B02-15BD-40AC-B72C-8C0546E0ECE4}" type="doc">
      <dgm:prSet loTypeId="urn:microsoft.com/office/officeart/2005/8/layout/venn3" loCatId="relationship" qsTypeId="urn:microsoft.com/office/officeart/2005/8/quickstyle/simple1" qsCatId="simple" csTypeId="urn:microsoft.com/office/officeart/2005/8/colors/accent1_3" csCatId="accent1" phldr="1"/>
      <dgm:spPr/>
      <dgm:t>
        <a:bodyPr/>
        <a:lstStyle/>
        <a:p>
          <a:endParaRPr lang="nb-NO"/>
        </a:p>
      </dgm:t>
    </dgm:pt>
    <dgm:pt modelId="{C9A15C37-D776-4429-81BB-96E0559A2F6B}">
      <dgm:prSet phldrT="[Tekst]"/>
      <dgm:spPr/>
      <dgm:t>
        <a:bodyPr/>
        <a:lstStyle/>
        <a:p>
          <a:r>
            <a:rPr lang="nb-NO" dirty="0"/>
            <a:t>Store tiltak vurderes etter om de vil være personelldrivende eller -besparende </a:t>
          </a:r>
        </a:p>
      </dgm:t>
    </dgm:pt>
    <dgm:pt modelId="{886FD17A-B7F1-4B3B-8A18-0233CAB68DDF}" type="parTrans" cxnId="{C9D80E0F-4535-4BA4-8535-1069770AE39F}">
      <dgm:prSet/>
      <dgm:spPr/>
      <dgm:t>
        <a:bodyPr/>
        <a:lstStyle/>
        <a:p>
          <a:endParaRPr lang="nb-NO"/>
        </a:p>
      </dgm:t>
    </dgm:pt>
    <dgm:pt modelId="{66CC4A9F-6DE3-449A-8BB3-8492DE12DBD2}" type="sibTrans" cxnId="{C9D80E0F-4535-4BA4-8535-1069770AE39F}">
      <dgm:prSet/>
      <dgm:spPr/>
      <dgm:t>
        <a:bodyPr/>
        <a:lstStyle/>
        <a:p>
          <a:endParaRPr lang="nb-NO"/>
        </a:p>
      </dgm:t>
    </dgm:pt>
    <dgm:pt modelId="{87AB62B5-7158-4BE2-B43E-05E45130BF71}">
      <dgm:prSet phldrT="[Tekst]"/>
      <dgm:spPr/>
      <dgm:t>
        <a:bodyPr/>
        <a:lstStyle/>
        <a:p>
          <a:r>
            <a:rPr lang="nb-NO" dirty="0"/>
            <a:t>Klokere oppgaveløsning – arbeidsbesparende innovasjoner</a:t>
          </a:r>
        </a:p>
      </dgm:t>
    </dgm:pt>
    <dgm:pt modelId="{7AD5FDDD-D766-4C25-8A7E-551CDECAC968}" type="parTrans" cxnId="{1ABBDA71-6224-4A01-A82D-8F2BD931478C}">
      <dgm:prSet/>
      <dgm:spPr/>
      <dgm:t>
        <a:bodyPr/>
        <a:lstStyle/>
        <a:p>
          <a:endParaRPr lang="nb-NO"/>
        </a:p>
      </dgm:t>
    </dgm:pt>
    <dgm:pt modelId="{A9EFF171-CCD2-4C4E-92E7-C7A3E77BEE64}" type="sibTrans" cxnId="{1ABBDA71-6224-4A01-A82D-8F2BD931478C}">
      <dgm:prSet/>
      <dgm:spPr/>
      <dgm:t>
        <a:bodyPr/>
        <a:lstStyle/>
        <a:p>
          <a:endParaRPr lang="nb-NO"/>
        </a:p>
      </dgm:t>
    </dgm:pt>
    <dgm:pt modelId="{96EDC968-2F2A-42A1-8127-5D5F5E9998C5}">
      <dgm:prSet phldrT="[Tekst]"/>
      <dgm:spPr/>
      <dgm:t>
        <a:bodyPr/>
        <a:lstStyle/>
        <a:p>
          <a:r>
            <a:rPr lang="nb-NO" dirty="0"/>
            <a:t>Effekt- og tiltaksforskning</a:t>
          </a:r>
        </a:p>
      </dgm:t>
    </dgm:pt>
    <dgm:pt modelId="{44FC3F3C-3628-4D6E-96D3-96D8137D0914}" type="parTrans" cxnId="{F9859B90-46D3-4C32-8F94-020B2931B7BB}">
      <dgm:prSet/>
      <dgm:spPr/>
      <dgm:t>
        <a:bodyPr/>
        <a:lstStyle/>
        <a:p>
          <a:endParaRPr lang="nb-NO"/>
        </a:p>
      </dgm:t>
    </dgm:pt>
    <dgm:pt modelId="{6BEBD19D-54F6-449D-AA6C-D718C1E11024}" type="sibTrans" cxnId="{F9859B90-46D3-4C32-8F94-020B2931B7BB}">
      <dgm:prSet/>
      <dgm:spPr/>
      <dgm:t>
        <a:bodyPr/>
        <a:lstStyle/>
        <a:p>
          <a:endParaRPr lang="nb-NO"/>
        </a:p>
      </dgm:t>
    </dgm:pt>
    <dgm:pt modelId="{F46935AF-75A4-4243-B438-EA3917C32BAC}">
      <dgm:prSet phldrT="[Tekst]"/>
      <dgm:spPr/>
      <dgm:t>
        <a:bodyPr/>
        <a:lstStyle/>
        <a:p>
          <a:r>
            <a:rPr lang="nb-NO" dirty="0"/>
            <a:t>Ta kunnskapen i bruk</a:t>
          </a:r>
        </a:p>
      </dgm:t>
    </dgm:pt>
    <dgm:pt modelId="{37169063-7E37-48C0-9E7B-619DCED929A4}" type="parTrans" cxnId="{D9DD76A1-E8CF-4A41-B415-8A5B9343E635}">
      <dgm:prSet/>
      <dgm:spPr/>
      <dgm:t>
        <a:bodyPr/>
        <a:lstStyle/>
        <a:p>
          <a:endParaRPr lang="nb-NO"/>
        </a:p>
      </dgm:t>
    </dgm:pt>
    <dgm:pt modelId="{940D8E1D-A344-4A0C-A68C-AA67A1375236}" type="sibTrans" cxnId="{D9DD76A1-E8CF-4A41-B415-8A5B9343E635}">
      <dgm:prSet/>
      <dgm:spPr/>
      <dgm:t>
        <a:bodyPr/>
        <a:lstStyle/>
        <a:p>
          <a:endParaRPr lang="nb-NO"/>
        </a:p>
      </dgm:t>
    </dgm:pt>
    <dgm:pt modelId="{CEB3A25F-3733-4D88-83A1-CE4F8A2669D7}" type="pres">
      <dgm:prSet presAssocID="{31851B02-15BD-40AC-B72C-8C0546E0ECE4}" presName="Name0" presStyleCnt="0">
        <dgm:presLayoutVars>
          <dgm:dir/>
          <dgm:resizeHandles val="exact"/>
        </dgm:presLayoutVars>
      </dgm:prSet>
      <dgm:spPr/>
    </dgm:pt>
    <dgm:pt modelId="{8BB141C3-C937-43A4-A5F7-E98C355C4342}" type="pres">
      <dgm:prSet presAssocID="{C9A15C37-D776-4429-81BB-96E0559A2F6B}" presName="Name5" presStyleLbl="vennNode1" presStyleIdx="0" presStyleCnt="4">
        <dgm:presLayoutVars>
          <dgm:bulletEnabled val="1"/>
        </dgm:presLayoutVars>
      </dgm:prSet>
      <dgm:spPr/>
    </dgm:pt>
    <dgm:pt modelId="{8AE936B9-5B2D-4CF7-BA1A-770B5DE7A35E}" type="pres">
      <dgm:prSet presAssocID="{66CC4A9F-6DE3-449A-8BB3-8492DE12DBD2}" presName="space" presStyleCnt="0"/>
      <dgm:spPr/>
    </dgm:pt>
    <dgm:pt modelId="{9D3BA265-3E36-4CA1-8CD1-3A3EF662136E}" type="pres">
      <dgm:prSet presAssocID="{87AB62B5-7158-4BE2-B43E-05E45130BF71}" presName="Name5" presStyleLbl="vennNode1" presStyleIdx="1" presStyleCnt="4">
        <dgm:presLayoutVars>
          <dgm:bulletEnabled val="1"/>
        </dgm:presLayoutVars>
      </dgm:prSet>
      <dgm:spPr/>
    </dgm:pt>
    <dgm:pt modelId="{8598319C-330F-48DC-AEFC-ABFAC5B6014E}" type="pres">
      <dgm:prSet presAssocID="{A9EFF171-CCD2-4C4E-92E7-C7A3E77BEE64}" presName="space" presStyleCnt="0"/>
      <dgm:spPr/>
    </dgm:pt>
    <dgm:pt modelId="{5C64772A-99F4-46E8-AADC-CB49074077A1}" type="pres">
      <dgm:prSet presAssocID="{96EDC968-2F2A-42A1-8127-5D5F5E9998C5}" presName="Name5" presStyleLbl="vennNode1" presStyleIdx="2" presStyleCnt="4">
        <dgm:presLayoutVars>
          <dgm:bulletEnabled val="1"/>
        </dgm:presLayoutVars>
      </dgm:prSet>
      <dgm:spPr/>
    </dgm:pt>
    <dgm:pt modelId="{8D5DF2D6-7668-4EA4-9E3E-CA0B41082AC2}" type="pres">
      <dgm:prSet presAssocID="{6BEBD19D-54F6-449D-AA6C-D718C1E11024}" presName="space" presStyleCnt="0"/>
      <dgm:spPr/>
    </dgm:pt>
    <dgm:pt modelId="{9F072350-D8AA-4F49-A66A-C491B4D2E0F4}" type="pres">
      <dgm:prSet presAssocID="{F46935AF-75A4-4243-B438-EA3917C32BAC}" presName="Name5" presStyleLbl="vennNode1" presStyleIdx="3" presStyleCnt="4">
        <dgm:presLayoutVars>
          <dgm:bulletEnabled val="1"/>
        </dgm:presLayoutVars>
      </dgm:prSet>
      <dgm:spPr/>
    </dgm:pt>
  </dgm:ptLst>
  <dgm:cxnLst>
    <dgm:cxn modelId="{C9D80E0F-4535-4BA4-8535-1069770AE39F}" srcId="{31851B02-15BD-40AC-B72C-8C0546E0ECE4}" destId="{C9A15C37-D776-4429-81BB-96E0559A2F6B}" srcOrd="0" destOrd="0" parTransId="{886FD17A-B7F1-4B3B-8A18-0233CAB68DDF}" sibTransId="{66CC4A9F-6DE3-449A-8BB3-8492DE12DBD2}"/>
    <dgm:cxn modelId="{EAFD3614-87CB-4588-A8CD-0CE85901C2EC}" type="presOf" srcId="{31851B02-15BD-40AC-B72C-8C0546E0ECE4}" destId="{CEB3A25F-3733-4D88-83A1-CE4F8A2669D7}" srcOrd="0" destOrd="0" presId="urn:microsoft.com/office/officeart/2005/8/layout/venn3"/>
    <dgm:cxn modelId="{EE638A26-1820-4C3C-B7C4-0CEC0C7AFE60}" type="presOf" srcId="{96EDC968-2F2A-42A1-8127-5D5F5E9998C5}" destId="{5C64772A-99F4-46E8-AADC-CB49074077A1}" srcOrd="0" destOrd="0" presId="urn:microsoft.com/office/officeart/2005/8/layout/venn3"/>
    <dgm:cxn modelId="{35D63660-5D1F-4CBA-AB0C-61B3D757973F}" type="presOf" srcId="{F46935AF-75A4-4243-B438-EA3917C32BAC}" destId="{9F072350-D8AA-4F49-A66A-C491B4D2E0F4}" srcOrd="0" destOrd="0" presId="urn:microsoft.com/office/officeart/2005/8/layout/venn3"/>
    <dgm:cxn modelId="{1ABBDA71-6224-4A01-A82D-8F2BD931478C}" srcId="{31851B02-15BD-40AC-B72C-8C0546E0ECE4}" destId="{87AB62B5-7158-4BE2-B43E-05E45130BF71}" srcOrd="1" destOrd="0" parTransId="{7AD5FDDD-D766-4C25-8A7E-551CDECAC968}" sibTransId="{A9EFF171-CCD2-4C4E-92E7-C7A3E77BEE64}"/>
    <dgm:cxn modelId="{F9859B90-46D3-4C32-8F94-020B2931B7BB}" srcId="{31851B02-15BD-40AC-B72C-8C0546E0ECE4}" destId="{96EDC968-2F2A-42A1-8127-5D5F5E9998C5}" srcOrd="2" destOrd="0" parTransId="{44FC3F3C-3628-4D6E-96D3-96D8137D0914}" sibTransId="{6BEBD19D-54F6-449D-AA6C-D718C1E11024}"/>
    <dgm:cxn modelId="{D9DD76A1-E8CF-4A41-B415-8A5B9343E635}" srcId="{31851B02-15BD-40AC-B72C-8C0546E0ECE4}" destId="{F46935AF-75A4-4243-B438-EA3917C32BAC}" srcOrd="3" destOrd="0" parTransId="{37169063-7E37-48C0-9E7B-619DCED929A4}" sibTransId="{940D8E1D-A344-4A0C-A68C-AA67A1375236}"/>
    <dgm:cxn modelId="{375EA3AF-9EB9-45A1-A8D0-1E44416CA178}" type="presOf" srcId="{C9A15C37-D776-4429-81BB-96E0559A2F6B}" destId="{8BB141C3-C937-43A4-A5F7-E98C355C4342}" srcOrd="0" destOrd="0" presId="urn:microsoft.com/office/officeart/2005/8/layout/venn3"/>
    <dgm:cxn modelId="{B7D68CBC-A394-4778-B2CF-0D34064C4804}" type="presOf" srcId="{87AB62B5-7158-4BE2-B43E-05E45130BF71}" destId="{9D3BA265-3E36-4CA1-8CD1-3A3EF662136E}" srcOrd="0" destOrd="0" presId="urn:microsoft.com/office/officeart/2005/8/layout/venn3"/>
    <dgm:cxn modelId="{0953C406-C39F-49FC-892B-FE8E07960A9A}" type="presParOf" srcId="{CEB3A25F-3733-4D88-83A1-CE4F8A2669D7}" destId="{8BB141C3-C937-43A4-A5F7-E98C355C4342}" srcOrd="0" destOrd="0" presId="urn:microsoft.com/office/officeart/2005/8/layout/venn3"/>
    <dgm:cxn modelId="{697796F9-0D95-4815-97A5-6B2C58421872}" type="presParOf" srcId="{CEB3A25F-3733-4D88-83A1-CE4F8A2669D7}" destId="{8AE936B9-5B2D-4CF7-BA1A-770B5DE7A35E}" srcOrd="1" destOrd="0" presId="urn:microsoft.com/office/officeart/2005/8/layout/venn3"/>
    <dgm:cxn modelId="{68059597-47D6-4C5A-BB2C-E59200D8D5D1}" type="presParOf" srcId="{CEB3A25F-3733-4D88-83A1-CE4F8A2669D7}" destId="{9D3BA265-3E36-4CA1-8CD1-3A3EF662136E}" srcOrd="2" destOrd="0" presId="urn:microsoft.com/office/officeart/2005/8/layout/venn3"/>
    <dgm:cxn modelId="{64D016D8-2DF8-4098-9041-6F82985AE6DD}" type="presParOf" srcId="{CEB3A25F-3733-4D88-83A1-CE4F8A2669D7}" destId="{8598319C-330F-48DC-AEFC-ABFAC5B6014E}" srcOrd="3" destOrd="0" presId="urn:microsoft.com/office/officeart/2005/8/layout/venn3"/>
    <dgm:cxn modelId="{C2CE4512-73C8-4C9C-9A99-D87D6450E472}" type="presParOf" srcId="{CEB3A25F-3733-4D88-83A1-CE4F8A2669D7}" destId="{5C64772A-99F4-46E8-AADC-CB49074077A1}" srcOrd="4" destOrd="0" presId="urn:microsoft.com/office/officeart/2005/8/layout/venn3"/>
    <dgm:cxn modelId="{02EB6E1D-FC11-4296-9A42-221C657A4DAF}" type="presParOf" srcId="{CEB3A25F-3733-4D88-83A1-CE4F8A2669D7}" destId="{8D5DF2D6-7668-4EA4-9E3E-CA0B41082AC2}" srcOrd="5" destOrd="0" presId="urn:microsoft.com/office/officeart/2005/8/layout/venn3"/>
    <dgm:cxn modelId="{859095C0-C998-4480-A499-2FD8A1296CA8}" type="presParOf" srcId="{CEB3A25F-3733-4D88-83A1-CE4F8A2669D7}" destId="{9F072350-D8AA-4F49-A66A-C491B4D2E0F4}"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254E1F-B0BC-4AE9-BBC7-6338A1A5E65A}" type="doc">
      <dgm:prSet loTypeId="urn:microsoft.com/office/officeart/2005/8/layout/cycle1" loCatId="cycle" qsTypeId="urn:microsoft.com/office/officeart/2005/8/quickstyle/simple3" qsCatId="simple" csTypeId="urn:microsoft.com/office/officeart/2005/8/colors/accent0_1" csCatId="mainScheme" phldr="1"/>
      <dgm:spPr/>
      <dgm:t>
        <a:bodyPr/>
        <a:lstStyle/>
        <a:p>
          <a:endParaRPr lang="nb-NO"/>
        </a:p>
      </dgm:t>
    </dgm:pt>
    <dgm:pt modelId="{A5A633D1-3E25-46E7-AA99-B560C24CF830}">
      <dgm:prSet phldrT="[Tekst]" custT="1"/>
      <dgm:spPr/>
      <dgm:t>
        <a:bodyPr/>
        <a:lstStyle/>
        <a:p>
          <a:r>
            <a:rPr lang="nb-NO" sz="1800" dirty="0"/>
            <a:t>Bestille </a:t>
          </a:r>
        </a:p>
      </dgm:t>
    </dgm:pt>
    <dgm:pt modelId="{F6B55AF1-04F0-45FF-A95D-4E62671C068D}" type="parTrans" cxnId="{AF402D22-50C5-40CB-8849-43C6E62C8E05}">
      <dgm:prSet/>
      <dgm:spPr/>
      <dgm:t>
        <a:bodyPr/>
        <a:lstStyle/>
        <a:p>
          <a:endParaRPr lang="nb-NO" sz="1800"/>
        </a:p>
      </dgm:t>
    </dgm:pt>
    <dgm:pt modelId="{1CD132A5-EA26-4D38-A0F7-92BD2EBA4EC8}" type="sibTrans" cxnId="{AF402D22-50C5-40CB-8849-43C6E62C8E05}">
      <dgm:prSet/>
      <dgm:spPr/>
      <dgm:t>
        <a:bodyPr/>
        <a:lstStyle/>
        <a:p>
          <a:endParaRPr lang="nb-NO" sz="1800"/>
        </a:p>
      </dgm:t>
    </dgm:pt>
    <dgm:pt modelId="{5A5AD0F3-520B-4287-944B-FB70DAE4431B}">
      <dgm:prSet phldrT="[Tekst]" custT="1"/>
      <dgm:spPr/>
      <dgm:t>
        <a:bodyPr/>
        <a:lstStyle/>
        <a:p>
          <a:r>
            <a:rPr lang="nb-NO" sz="1800" dirty="0"/>
            <a:t>Gjennom-føre</a:t>
          </a:r>
        </a:p>
      </dgm:t>
    </dgm:pt>
    <dgm:pt modelId="{15672DE3-1A87-4F7A-B5A5-575A69132A93}" type="parTrans" cxnId="{E6BC4AD8-A423-4FAE-83FF-0A9A39A0A9FA}">
      <dgm:prSet/>
      <dgm:spPr/>
      <dgm:t>
        <a:bodyPr/>
        <a:lstStyle/>
        <a:p>
          <a:endParaRPr lang="nb-NO" sz="1800"/>
        </a:p>
      </dgm:t>
    </dgm:pt>
    <dgm:pt modelId="{0EF59F99-691B-403D-84BD-C2835D35ECF1}" type="sibTrans" cxnId="{E6BC4AD8-A423-4FAE-83FF-0A9A39A0A9FA}">
      <dgm:prSet/>
      <dgm:spPr/>
      <dgm:t>
        <a:bodyPr/>
        <a:lstStyle/>
        <a:p>
          <a:endParaRPr lang="nb-NO" sz="1800"/>
        </a:p>
      </dgm:t>
    </dgm:pt>
    <dgm:pt modelId="{F70EE642-FF11-4EBC-939D-0C7939F9CF9E}">
      <dgm:prSet phldrT="[Tekst]" custT="1"/>
      <dgm:spPr/>
      <dgm:t>
        <a:bodyPr/>
        <a:lstStyle/>
        <a:p>
          <a:r>
            <a:rPr lang="nb-NO" sz="1800" dirty="0"/>
            <a:t>Oversikt </a:t>
          </a:r>
        </a:p>
      </dgm:t>
    </dgm:pt>
    <dgm:pt modelId="{17021768-ECD4-4D98-927A-098BC8315E2F}" type="parTrans" cxnId="{AC6C522A-FA08-4B67-A60D-03227CD1A0B7}">
      <dgm:prSet/>
      <dgm:spPr/>
      <dgm:t>
        <a:bodyPr/>
        <a:lstStyle/>
        <a:p>
          <a:endParaRPr lang="nb-NO" sz="1800"/>
        </a:p>
      </dgm:t>
    </dgm:pt>
    <dgm:pt modelId="{821BF4E6-F75E-4AAB-A5D8-E622D75C7ED8}" type="sibTrans" cxnId="{AC6C522A-FA08-4B67-A60D-03227CD1A0B7}">
      <dgm:prSet/>
      <dgm:spPr/>
      <dgm:t>
        <a:bodyPr/>
        <a:lstStyle/>
        <a:p>
          <a:endParaRPr lang="nb-NO" sz="1800"/>
        </a:p>
      </dgm:t>
    </dgm:pt>
    <dgm:pt modelId="{53E0D552-D089-4B23-84FD-274B057E98E8}">
      <dgm:prSet phldrT="[Tekst]" custT="1"/>
      <dgm:spPr/>
      <dgm:t>
        <a:bodyPr/>
        <a:lstStyle/>
        <a:p>
          <a:r>
            <a:rPr lang="nb-NO" sz="1800" dirty="0"/>
            <a:t>Oversette</a:t>
          </a:r>
        </a:p>
      </dgm:t>
    </dgm:pt>
    <dgm:pt modelId="{B6B5EC0F-43B1-43A6-B6CA-6A69FE38B2E5}" type="parTrans" cxnId="{E8BE284A-B044-4EA7-8CD8-15CB4FB3D809}">
      <dgm:prSet/>
      <dgm:spPr/>
      <dgm:t>
        <a:bodyPr/>
        <a:lstStyle/>
        <a:p>
          <a:endParaRPr lang="nb-NO" sz="1800"/>
        </a:p>
      </dgm:t>
    </dgm:pt>
    <dgm:pt modelId="{BDE86B58-4385-491D-AFF2-30047E52AA72}" type="sibTrans" cxnId="{E8BE284A-B044-4EA7-8CD8-15CB4FB3D809}">
      <dgm:prSet/>
      <dgm:spPr/>
      <dgm:t>
        <a:bodyPr/>
        <a:lstStyle/>
        <a:p>
          <a:endParaRPr lang="nb-NO" sz="1800"/>
        </a:p>
      </dgm:t>
    </dgm:pt>
    <dgm:pt modelId="{6A7DB303-9AA1-4F56-A7EB-37DBCBB6C821}">
      <dgm:prSet phldrT="[Tekst]" custT="1"/>
      <dgm:spPr/>
      <dgm:t>
        <a:bodyPr/>
        <a:lstStyle/>
        <a:p>
          <a:r>
            <a:rPr lang="nb-NO" sz="1800" dirty="0"/>
            <a:t>Bruke</a:t>
          </a:r>
        </a:p>
      </dgm:t>
    </dgm:pt>
    <dgm:pt modelId="{D0A4FA2B-B67C-4BCD-AC29-22B5DD44E543}" type="parTrans" cxnId="{B8AF4CF1-6608-46B8-A39B-7AFA1AEDA3B9}">
      <dgm:prSet/>
      <dgm:spPr/>
      <dgm:t>
        <a:bodyPr/>
        <a:lstStyle/>
        <a:p>
          <a:endParaRPr lang="nb-NO" sz="1800"/>
        </a:p>
      </dgm:t>
    </dgm:pt>
    <dgm:pt modelId="{A434D28F-7059-4E42-8CEA-6F324B49153A}" type="sibTrans" cxnId="{B8AF4CF1-6608-46B8-A39B-7AFA1AEDA3B9}">
      <dgm:prSet/>
      <dgm:spPr/>
      <dgm:t>
        <a:bodyPr/>
        <a:lstStyle/>
        <a:p>
          <a:endParaRPr lang="nb-NO" sz="1800"/>
        </a:p>
      </dgm:t>
    </dgm:pt>
    <dgm:pt modelId="{C7B4C4E2-0889-444E-ACE6-CCE950AC3497}" type="pres">
      <dgm:prSet presAssocID="{F8254E1F-B0BC-4AE9-BBC7-6338A1A5E65A}" presName="cycle" presStyleCnt="0">
        <dgm:presLayoutVars>
          <dgm:dir/>
          <dgm:resizeHandles val="exact"/>
        </dgm:presLayoutVars>
      </dgm:prSet>
      <dgm:spPr/>
    </dgm:pt>
    <dgm:pt modelId="{CDC897F8-AE09-4AFA-BEE3-07E918A16B5B}" type="pres">
      <dgm:prSet presAssocID="{A5A633D1-3E25-46E7-AA99-B560C24CF830}" presName="dummy" presStyleCnt="0"/>
      <dgm:spPr/>
    </dgm:pt>
    <dgm:pt modelId="{1962B69A-47E3-43D8-99E9-B5EF4E744F49}" type="pres">
      <dgm:prSet presAssocID="{A5A633D1-3E25-46E7-AA99-B560C24CF830}" presName="node" presStyleLbl="revTx" presStyleIdx="0" presStyleCnt="5">
        <dgm:presLayoutVars>
          <dgm:bulletEnabled val="1"/>
        </dgm:presLayoutVars>
      </dgm:prSet>
      <dgm:spPr/>
    </dgm:pt>
    <dgm:pt modelId="{5A7B0355-DF7E-4989-8543-48964C7EB8F6}" type="pres">
      <dgm:prSet presAssocID="{1CD132A5-EA26-4D38-A0F7-92BD2EBA4EC8}" presName="sibTrans" presStyleLbl="node1" presStyleIdx="0" presStyleCnt="5"/>
      <dgm:spPr/>
    </dgm:pt>
    <dgm:pt modelId="{2B21C44D-D604-4C79-B558-F4AC58ACEA98}" type="pres">
      <dgm:prSet presAssocID="{5A5AD0F3-520B-4287-944B-FB70DAE4431B}" presName="dummy" presStyleCnt="0"/>
      <dgm:spPr/>
    </dgm:pt>
    <dgm:pt modelId="{7E60139B-7BF4-45F9-99DA-25ED4904874E}" type="pres">
      <dgm:prSet presAssocID="{5A5AD0F3-520B-4287-944B-FB70DAE4431B}" presName="node" presStyleLbl="revTx" presStyleIdx="1" presStyleCnt="5">
        <dgm:presLayoutVars>
          <dgm:bulletEnabled val="1"/>
        </dgm:presLayoutVars>
      </dgm:prSet>
      <dgm:spPr/>
    </dgm:pt>
    <dgm:pt modelId="{56E6AF2A-718F-41FA-874F-B6AD17322628}" type="pres">
      <dgm:prSet presAssocID="{0EF59F99-691B-403D-84BD-C2835D35ECF1}" presName="sibTrans" presStyleLbl="node1" presStyleIdx="1" presStyleCnt="5"/>
      <dgm:spPr/>
    </dgm:pt>
    <dgm:pt modelId="{9B371099-D20F-4978-B310-D90B75F24C26}" type="pres">
      <dgm:prSet presAssocID="{F70EE642-FF11-4EBC-939D-0C7939F9CF9E}" presName="dummy" presStyleCnt="0"/>
      <dgm:spPr/>
    </dgm:pt>
    <dgm:pt modelId="{A64CBBA8-DB41-41FC-A51D-E1DFF7185DC9}" type="pres">
      <dgm:prSet presAssocID="{F70EE642-FF11-4EBC-939D-0C7939F9CF9E}" presName="node" presStyleLbl="revTx" presStyleIdx="2" presStyleCnt="5">
        <dgm:presLayoutVars>
          <dgm:bulletEnabled val="1"/>
        </dgm:presLayoutVars>
      </dgm:prSet>
      <dgm:spPr/>
    </dgm:pt>
    <dgm:pt modelId="{26554B3C-1700-4458-AA2A-C4816DCED467}" type="pres">
      <dgm:prSet presAssocID="{821BF4E6-F75E-4AAB-A5D8-E622D75C7ED8}" presName="sibTrans" presStyleLbl="node1" presStyleIdx="2" presStyleCnt="5"/>
      <dgm:spPr/>
    </dgm:pt>
    <dgm:pt modelId="{A4A44DA1-F56C-4216-8E4E-885D630D902D}" type="pres">
      <dgm:prSet presAssocID="{53E0D552-D089-4B23-84FD-274B057E98E8}" presName="dummy" presStyleCnt="0"/>
      <dgm:spPr/>
    </dgm:pt>
    <dgm:pt modelId="{B00A4DC9-511B-47CE-B102-54AF8E0B8C07}" type="pres">
      <dgm:prSet presAssocID="{53E0D552-D089-4B23-84FD-274B057E98E8}" presName="node" presStyleLbl="revTx" presStyleIdx="3" presStyleCnt="5">
        <dgm:presLayoutVars>
          <dgm:bulletEnabled val="1"/>
        </dgm:presLayoutVars>
      </dgm:prSet>
      <dgm:spPr/>
    </dgm:pt>
    <dgm:pt modelId="{D7B1456D-A953-4037-BE29-B46572CB81E3}" type="pres">
      <dgm:prSet presAssocID="{BDE86B58-4385-491D-AFF2-30047E52AA72}" presName="sibTrans" presStyleLbl="node1" presStyleIdx="3" presStyleCnt="5"/>
      <dgm:spPr/>
    </dgm:pt>
    <dgm:pt modelId="{62639DD7-7711-4645-AE3B-28BD4BC9939C}" type="pres">
      <dgm:prSet presAssocID="{6A7DB303-9AA1-4F56-A7EB-37DBCBB6C821}" presName="dummy" presStyleCnt="0"/>
      <dgm:spPr/>
    </dgm:pt>
    <dgm:pt modelId="{E58E074A-B2E5-4D39-A9D0-A3D4812D36B6}" type="pres">
      <dgm:prSet presAssocID="{6A7DB303-9AA1-4F56-A7EB-37DBCBB6C821}" presName="node" presStyleLbl="revTx" presStyleIdx="4" presStyleCnt="5">
        <dgm:presLayoutVars>
          <dgm:bulletEnabled val="1"/>
        </dgm:presLayoutVars>
      </dgm:prSet>
      <dgm:spPr/>
    </dgm:pt>
    <dgm:pt modelId="{FF0488C5-DD7D-4053-96EE-6580DD965516}" type="pres">
      <dgm:prSet presAssocID="{A434D28F-7059-4E42-8CEA-6F324B49153A}" presName="sibTrans" presStyleLbl="node1" presStyleIdx="4" presStyleCnt="5"/>
      <dgm:spPr/>
    </dgm:pt>
  </dgm:ptLst>
  <dgm:cxnLst>
    <dgm:cxn modelId="{9B6E9F19-A804-442E-8B65-92B2BDFA2001}" type="presOf" srcId="{0EF59F99-691B-403D-84BD-C2835D35ECF1}" destId="{56E6AF2A-718F-41FA-874F-B6AD17322628}" srcOrd="0" destOrd="0" presId="urn:microsoft.com/office/officeart/2005/8/layout/cycle1"/>
    <dgm:cxn modelId="{AF402D22-50C5-40CB-8849-43C6E62C8E05}" srcId="{F8254E1F-B0BC-4AE9-BBC7-6338A1A5E65A}" destId="{A5A633D1-3E25-46E7-AA99-B560C24CF830}" srcOrd="0" destOrd="0" parTransId="{F6B55AF1-04F0-45FF-A95D-4E62671C068D}" sibTransId="{1CD132A5-EA26-4D38-A0F7-92BD2EBA4EC8}"/>
    <dgm:cxn modelId="{AC6C522A-FA08-4B67-A60D-03227CD1A0B7}" srcId="{F8254E1F-B0BC-4AE9-BBC7-6338A1A5E65A}" destId="{F70EE642-FF11-4EBC-939D-0C7939F9CF9E}" srcOrd="2" destOrd="0" parTransId="{17021768-ECD4-4D98-927A-098BC8315E2F}" sibTransId="{821BF4E6-F75E-4AAB-A5D8-E622D75C7ED8}"/>
    <dgm:cxn modelId="{2D072A3D-562C-4ED5-ADC4-10B2933A0112}" type="presOf" srcId="{F70EE642-FF11-4EBC-939D-0C7939F9CF9E}" destId="{A64CBBA8-DB41-41FC-A51D-E1DFF7185DC9}" srcOrd="0" destOrd="0" presId="urn:microsoft.com/office/officeart/2005/8/layout/cycle1"/>
    <dgm:cxn modelId="{5610893E-E314-4590-8497-EDBA3B3B4789}" type="presOf" srcId="{6A7DB303-9AA1-4F56-A7EB-37DBCBB6C821}" destId="{E58E074A-B2E5-4D39-A9D0-A3D4812D36B6}" srcOrd="0" destOrd="0" presId="urn:microsoft.com/office/officeart/2005/8/layout/cycle1"/>
    <dgm:cxn modelId="{42509368-3DDF-41AF-A213-D89E6B3689BF}" type="presOf" srcId="{821BF4E6-F75E-4AAB-A5D8-E622D75C7ED8}" destId="{26554B3C-1700-4458-AA2A-C4816DCED467}" srcOrd="0" destOrd="0" presId="urn:microsoft.com/office/officeart/2005/8/layout/cycle1"/>
    <dgm:cxn modelId="{5C9BE149-347C-4000-AEEC-0BFC06B733FC}" type="presOf" srcId="{5A5AD0F3-520B-4287-944B-FB70DAE4431B}" destId="{7E60139B-7BF4-45F9-99DA-25ED4904874E}" srcOrd="0" destOrd="0" presId="urn:microsoft.com/office/officeart/2005/8/layout/cycle1"/>
    <dgm:cxn modelId="{E8BE284A-B044-4EA7-8CD8-15CB4FB3D809}" srcId="{F8254E1F-B0BC-4AE9-BBC7-6338A1A5E65A}" destId="{53E0D552-D089-4B23-84FD-274B057E98E8}" srcOrd="3" destOrd="0" parTransId="{B6B5EC0F-43B1-43A6-B6CA-6A69FE38B2E5}" sibTransId="{BDE86B58-4385-491D-AFF2-30047E52AA72}"/>
    <dgm:cxn modelId="{9A96AB94-6824-4473-8CF9-DD5915362CBC}" type="presOf" srcId="{1CD132A5-EA26-4D38-A0F7-92BD2EBA4EC8}" destId="{5A7B0355-DF7E-4989-8543-48964C7EB8F6}" srcOrd="0" destOrd="0" presId="urn:microsoft.com/office/officeart/2005/8/layout/cycle1"/>
    <dgm:cxn modelId="{C3C09498-D157-4403-87EF-B86DD383B9F6}" type="presOf" srcId="{BDE86B58-4385-491D-AFF2-30047E52AA72}" destId="{D7B1456D-A953-4037-BE29-B46572CB81E3}" srcOrd="0" destOrd="0" presId="urn:microsoft.com/office/officeart/2005/8/layout/cycle1"/>
    <dgm:cxn modelId="{1F7039C3-1FEA-42F9-99EC-65424B67800C}" type="presOf" srcId="{A5A633D1-3E25-46E7-AA99-B560C24CF830}" destId="{1962B69A-47E3-43D8-99E9-B5EF4E744F49}" srcOrd="0" destOrd="0" presId="urn:microsoft.com/office/officeart/2005/8/layout/cycle1"/>
    <dgm:cxn modelId="{F844C7C6-C43B-4263-B46E-6C611A101A52}" type="presOf" srcId="{53E0D552-D089-4B23-84FD-274B057E98E8}" destId="{B00A4DC9-511B-47CE-B102-54AF8E0B8C07}" srcOrd="0" destOrd="0" presId="urn:microsoft.com/office/officeart/2005/8/layout/cycle1"/>
    <dgm:cxn modelId="{E6BC4AD8-A423-4FAE-83FF-0A9A39A0A9FA}" srcId="{F8254E1F-B0BC-4AE9-BBC7-6338A1A5E65A}" destId="{5A5AD0F3-520B-4287-944B-FB70DAE4431B}" srcOrd="1" destOrd="0" parTransId="{15672DE3-1A87-4F7A-B5A5-575A69132A93}" sibTransId="{0EF59F99-691B-403D-84BD-C2835D35ECF1}"/>
    <dgm:cxn modelId="{C024B4EA-5A60-46AE-A797-C9F110EBC746}" type="presOf" srcId="{F8254E1F-B0BC-4AE9-BBC7-6338A1A5E65A}" destId="{C7B4C4E2-0889-444E-ACE6-CCE950AC3497}" srcOrd="0" destOrd="0" presId="urn:microsoft.com/office/officeart/2005/8/layout/cycle1"/>
    <dgm:cxn modelId="{F5F580EC-4292-4B52-9C3C-BE9B85C764EA}" type="presOf" srcId="{A434D28F-7059-4E42-8CEA-6F324B49153A}" destId="{FF0488C5-DD7D-4053-96EE-6580DD965516}" srcOrd="0" destOrd="0" presId="urn:microsoft.com/office/officeart/2005/8/layout/cycle1"/>
    <dgm:cxn modelId="{B8AF4CF1-6608-46B8-A39B-7AFA1AEDA3B9}" srcId="{F8254E1F-B0BC-4AE9-BBC7-6338A1A5E65A}" destId="{6A7DB303-9AA1-4F56-A7EB-37DBCBB6C821}" srcOrd="4" destOrd="0" parTransId="{D0A4FA2B-B67C-4BCD-AC29-22B5DD44E543}" sibTransId="{A434D28F-7059-4E42-8CEA-6F324B49153A}"/>
    <dgm:cxn modelId="{EF05EC75-2AB4-4919-883A-0FBAA3AB1CDC}" type="presParOf" srcId="{C7B4C4E2-0889-444E-ACE6-CCE950AC3497}" destId="{CDC897F8-AE09-4AFA-BEE3-07E918A16B5B}" srcOrd="0" destOrd="0" presId="urn:microsoft.com/office/officeart/2005/8/layout/cycle1"/>
    <dgm:cxn modelId="{C9026365-FE4C-48A5-AA5C-48B44B96FE5E}" type="presParOf" srcId="{C7B4C4E2-0889-444E-ACE6-CCE950AC3497}" destId="{1962B69A-47E3-43D8-99E9-B5EF4E744F49}" srcOrd="1" destOrd="0" presId="urn:microsoft.com/office/officeart/2005/8/layout/cycle1"/>
    <dgm:cxn modelId="{45D3339B-7259-46DC-89E3-2B58D952F308}" type="presParOf" srcId="{C7B4C4E2-0889-444E-ACE6-CCE950AC3497}" destId="{5A7B0355-DF7E-4989-8543-48964C7EB8F6}" srcOrd="2" destOrd="0" presId="urn:microsoft.com/office/officeart/2005/8/layout/cycle1"/>
    <dgm:cxn modelId="{5D4AF36F-2E81-431C-B5E2-0CBA4EAF2267}" type="presParOf" srcId="{C7B4C4E2-0889-444E-ACE6-CCE950AC3497}" destId="{2B21C44D-D604-4C79-B558-F4AC58ACEA98}" srcOrd="3" destOrd="0" presId="urn:microsoft.com/office/officeart/2005/8/layout/cycle1"/>
    <dgm:cxn modelId="{8AB3FD36-C80D-4502-A771-A623B8A0A44B}" type="presParOf" srcId="{C7B4C4E2-0889-444E-ACE6-CCE950AC3497}" destId="{7E60139B-7BF4-45F9-99DA-25ED4904874E}" srcOrd="4" destOrd="0" presId="urn:microsoft.com/office/officeart/2005/8/layout/cycle1"/>
    <dgm:cxn modelId="{8F7FD402-3CE8-48E5-9BF2-6E7BC525D2FE}" type="presParOf" srcId="{C7B4C4E2-0889-444E-ACE6-CCE950AC3497}" destId="{56E6AF2A-718F-41FA-874F-B6AD17322628}" srcOrd="5" destOrd="0" presId="urn:microsoft.com/office/officeart/2005/8/layout/cycle1"/>
    <dgm:cxn modelId="{7EF3FA14-4F8C-4164-889B-66D668A6FA95}" type="presParOf" srcId="{C7B4C4E2-0889-444E-ACE6-CCE950AC3497}" destId="{9B371099-D20F-4978-B310-D90B75F24C26}" srcOrd="6" destOrd="0" presId="urn:microsoft.com/office/officeart/2005/8/layout/cycle1"/>
    <dgm:cxn modelId="{8882335F-EA7A-40A6-A1E2-081ECD0D4386}" type="presParOf" srcId="{C7B4C4E2-0889-444E-ACE6-CCE950AC3497}" destId="{A64CBBA8-DB41-41FC-A51D-E1DFF7185DC9}" srcOrd="7" destOrd="0" presId="urn:microsoft.com/office/officeart/2005/8/layout/cycle1"/>
    <dgm:cxn modelId="{948D86DC-58E8-4BAB-A277-D773B38485ED}" type="presParOf" srcId="{C7B4C4E2-0889-444E-ACE6-CCE950AC3497}" destId="{26554B3C-1700-4458-AA2A-C4816DCED467}" srcOrd="8" destOrd="0" presId="urn:microsoft.com/office/officeart/2005/8/layout/cycle1"/>
    <dgm:cxn modelId="{660C8B6A-563A-4081-B51A-528BE512960E}" type="presParOf" srcId="{C7B4C4E2-0889-444E-ACE6-CCE950AC3497}" destId="{A4A44DA1-F56C-4216-8E4E-885D630D902D}" srcOrd="9" destOrd="0" presId="urn:microsoft.com/office/officeart/2005/8/layout/cycle1"/>
    <dgm:cxn modelId="{58A6D7E3-8CB6-423D-9344-BAA75AD4131F}" type="presParOf" srcId="{C7B4C4E2-0889-444E-ACE6-CCE950AC3497}" destId="{B00A4DC9-511B-47CE-B102-54AF8E0B8C07}" srcOrd="10" destOrd="0" presId="urn:microsoft.com/office/officeart/2005/8/layout/cycle1"/>
    <dgm:cxn modelId="{A3130F1B-8298-4D16-8D58-AF3E2F98C74E}" type="presParOf" srcId="{C7B4C4E2-0889-444E-ACE6-CCE950AC3497}" destId="{D7B1456D-A953-4037-BE29-B46572CB81E3}" srcOrd="11" destOrd="0" presId="urn:microsoft.com/office/officeart/2005/8/layout/cycle1"/>
    <dgm:cxn modelId="{0EA3436A-B1E0-405F-B6E2-965DA98305DC}" type="presParOf" srcId="{C7B4C4E2-0889-444E-ACE6-CCE950AC3497}" destId="{62639DD7-7711-4645-AE3B-28BD4BC9939C}" srcOrd="12" destOrd="0" presId="urn:microsoft.com/office/officeart/2005/8/layout/cycle1"/>
    <dgm:cxn modelId="{3858691C-176F-4C83-B58C-55ED91B1E87F}" type="presParOf" srcId="{C7B4C4E2-0889-444E-ACE6-CCE950AC3497}" destId="{E58E074A-B2E5-4D39-A9D0-A3D4812D36B6}" srcOrd="13" destOrd="0" presId="urn:microsoft.com/office/officeart/2005/8/layout/cycle1"/>
    <dgm:cxn modelId="{C5A1321E-5755-42E2-A8FD-C23816E8CAD9}" type="presParOf" srcId="{C7B4C4E2-0889-444E-ACE6-CCE950AC3497}" destId="{FF0488C5-DD7D-4053-96EE-6580DD965516}"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458AB2-12F0-4C47-9F73-ED5F97121B82}" type="doc">
      <dgm:prSet loTypeId="urn:microsoft.com/office/officeart/2005/8/layout/cycle1" loCatId="cycle" qsTypeId="urn:microsoft.com/office/officeart/2005/8/quickstyle/simple3" qsCatId="simple" csTypeId="urn:microsoft.com/office/officeart/2005/8/colors/accent1_2" csCatId="accent1" phldr="1"/>
      <dgm:spPr/>
      <dgm:t>
        <a:bodyPr/>
        <a:lstStyle/>
        <a:p>
          <a:endParaRPr lang="nb-NO"/>
        </a:p>
      </dgm:t>
    </dgm:pt>
    <dgm:pt modelId="{82FE2191-910B-40A7-8150-774B00B911B6}">
      <dgm:prSet phldrT="[Tekst]" custT="1"/>
      <dgm:spPr/>
      <dgm:t>
        <a:bodyPr/>
        <a:lstStyle/>
        <a:p>
          <a:r>
            <a:rPr lang="nb-NO" sz="1800" dirty="0">
              <a:solidFill>
                <a:schemeClr val="bg1"/>
              </a:solidFill>
            </a:rPr>
            <a:t>Finansiering</a:t>
          </a:r>
        </a:p>
      </dgm:t>
    </dgm:pt>
    <dgm:pt modelId="{72AD1C2C-3680-4E31-9F42-3F07E383376C}" type="parTrans" cxnId="{024B0B48-4A4D-405E-8FD4-98574B8970F8}">
      <dgm:prSet/>
      <dgm:spPr/>
      <dgm:t>
        <a:bodyPr/>
        <a:lstStyle/>
        <a:p>
          <a:endParaRPr lang="nb-NO" sz="1800">
            <a:solidFill>
              <a:schemeClr val="bg1"/>
            </a:solidFill>
          </a:endParaRPr>
        </a:p>
      </dgm:t>
    </dgm:pt>
    <dgm:pt modelId="{73BDE96E-5EA0-461E-A7F5-7CEF6D9C50AF}" type="sibTrans" cxnId="{024B0B48-4A4D-405E-8FD4-98574B8970F8}">
      <dgm:prSet/>
      <dgm:spPr/>
      <dgm:t>
        <a:bodyPr/>
        <a:lstStyle/>
        <a:p>
          <a:endParaRPr lang="nb-NO" sz="1800">
            <a:solidFill>
              <a:schemeClr val="bg1"/>
            </a:solidFill>
          </a:endParaRPr>
        </a:p>
      </dgm:t>
    </dgm:pt>
    <dgm:pt modelId="{84500BC5-D5E5-4F0A-9676-272E5311EB0F}">
      <dgm:prSet phldrT="[Tekst]" custT="1"/>
      <dgm:spPr/>
      <dgm:t>
        <a:bodyPr/>
        <a:lstStyle/>
        <a:p>
          <a:r>
            <a:rPr lang="nb-NO" sz="1800" dirty="0">
              <a:solidFill>
                <a:schemeClr val="bg1"/>
              </a:solidFill>
            </a:rPr>
            <a:t>Styring</a:t>
          </a:r>
        </a:p>
      </dgm:t>
    </dgm:pt>
    <dgm:pt modelId="{CAC4BB66-F57F-4733-872C-C90FB6E2758A}" type="parTrans" cxnId="{9CDD6CAE-46D3-4102-8756-0AC1D136B4F2}">
      <dgm:prSet/>
      <dgm:spPr/>
      <dgm:t>
        <a:bodyPr/>
        <a:lstStyle/>
        <a:p>
          <a:endParaRPr lang="nb-NO" sz="1800">
            <a:solidFill>
              <a:schemeClr val="bg1"/>
            </a:solidFill>
          </a:endParaRPr>
        </a:p>
      </dgm:t>
    </dgm:pt>
    <dgm:pt modelId="{00BF3CCB-8FAA-4F52-AC44-2465A5422215}" type="sibTrans" cxnId="{9CDD6CAE-46D3-4102-8756-0AC1D136B4F2}">
      <dgm:prSet/>
      <dgm:spPr/>
      <dgm:t>
        <a:bodyPr/>
        <a:lstStyle/>
        <a:p>
          <a:endParaRPr lang="nb-NO" sz="1800">
            <a:solidFill>
              <a:schemeClr val="bg1"/>
            </a:solidFill>
          </a:endParaRPr>
        </a:p>
      </dgm:t>
    </dgm:pt>
    <dgm:pt modelId="{B3C47730-302D-4153-AC6B-4A6BF2BFAD22}">
      <dgm:prSet phldrT="[Tekst]" custT="1"/>
      <dgm:spPr/>
      <dgm:t>
        <a:bodyPr/>
        <a:lstStyle/>
        <a:p>
          <a:r>
            <a:rPr lang="nb-NO" sz="1800" dirty="0">
              <a:solidFill>
                <a:schemeClr val="bg1"/>
              </a:solidFill>
            </a:rPr>
            <a:t>Organisering</a:t>
          </a:r>
        </a:p>
      </dgm:t>
    </dgm:pt>
    <dgm:pt modelId="{5D310BAA-C7ED-414F-A875-64A1ADC75292}" type="parTrans" cxnId="{5AEAA3C2-02E5-4D75-A38A-48A45436025D}">
      <dgm:prSet/>
      <dgm:spPr/>
      <dgm:t>
        <a:bodyPr/>
        <a:lstStyle/>
        <a:p>
          <a:endParaRPr lang="nb-NO" sz="1800">
            <a:solidFill>
              <a:schemeClr val="bg1"/>
            </a:solidFill>
          </a:endParaRPr>
        </a:p>
      </dgm:t>
    </dgm:pt>
    <dgm:pt modelId="{1DE016A1-0188-42BC-B288-439E4CA949A6}" type="sibTrans" cxnId="{5AEAA3C2-02E5-4D75-A38A-48A45436025D}">
      <dgm:prSet/>
      <dgm:spPr/>
      <dgm:t>
        <a:bodyPr/>
        <a:lstStyle/>
        <a:p>
          <a:endParaRPr lang="nb-NO" sz="1800">
            <a:solidFill>
              <a:schemeClr val="bg1"/>
            </a:solidFill>
          </a:endParaRPr>
        </a:p>
      </dgm:t>
    </dgm:pt>
    <dgm:pt modelId="{B7A5F20D-5AC0-4729-9AB5-1624652E7773}">
      <dgm:prSet phldrT="[Tekst]" custT="1"/>
      <dgm:spPr/>
      <dgm:t>
        <a:bodyPr/>
        <a:lstStyle/>
        <a:p>
          <a:r>
            <a:rPr lang="nb-NO" sz="1800" dirty="0">
              <a:solidFill>
                <a:schemeClr val="bg1"/>
              </a:solidFill>
            </a:rPr>
            <a:t>Regulering</a:t>
          </a:r>
        </a:p>
      </dgm:t>
    </dgm:pt>
    <dgm:pt modelId="{5E647A9A-DC5D-454B-B3D0-5A8ABBBC9CAC}" type="parTrans" cxnId="{78CC7BA1-6A3A-4F17-A780-0FD7DA939E7B}">
      <dgm:prSet/>
      <dgm:spPr/>
      <dgm:t>
        <a:bodyPr/>
        <a:lstStyle/>
        <a:p>
          <a:endParaRPr lang="nb-NO" sz="1800">
            <a:solidFill>
              <a:schemeClr val="bg1"/>
            </a:solidFill>
          </a:endParaRPr>
        </a:p>
      </dgm:t>
    </dgm:pt>
    <dgm:pt modelId="{3CC7F846-EDAB-49B8-950D-C03B6CB374F0}" type="sibTrans" cxnId="{78CC7BA1-6A3A-4F17-A780-0FD7DA939E7B}">
      <dgm:prSet/>
      <dgm:spPr/>
      <dgm:t>
        <a:bodyPr/>
        <a:lstStyle/>
        <a:p>
          <a:endParaRPr lang="nb-NO" sz="1800">
            <a:solidFill>
              <a:schemeClr val="bg1"/>
            </a:solidFill>
          </a:endParaRPr>
        </a:p>
      </dgm:t>
    </dgm:pt>
    <dgm:pt modelId="{E238C9D2-901E-46A7-89EE-123D8BF65688}" type="pres">
      <dgm:prSet presAssocID="{FE458AB2-12F0-4C47-9F73-ED5F97121B82}" presName="cycle" presStyleCnt="0">
        <dgm:presLayoutVars>
          <dgm:dir/>
          <dgm:resizeHandles val="exact"/>
        </dgm:presLayoutVars>
      </dgm:prSet>
      <dgm:spPr/>
    </dgm:pt>
    <dgm:pt modelId="{9480A9FD-BE8C-4540-90E6-6A0D967CA783}" type="pres">
      <dgm:prSet presAssocID="{82FE2191-910B-40A7-8150-774B00B911B6}" presName="dummy" presStyleCnt="0"/>
      <dgm:spPr/>
    </dgm:pt>
    <dgm:pt modelId="{C78AB750-0650-4368-B3A2-825BEB17DC3F}" type="pres">
      <dgm:prSet presAssocID="{82FE2191-910B-40A7-8150-774B00B911B6}" presName="node" presStyleLbl="revTx" presStyleIdx="0" presStyleCnt="4">
        <dgm:presLayoutVars>
          <dgm:bulletEnabled val="1"/>
        </dgm:presLayoutVars>
      </dgm:prSet>
      <dgm:spPr/>
    </dgm:pt>
    <dgm:pt modelId="{8B9602C1-217C-4DE7-9752-3B8E613C88F4}" type="pres">
      <dgm:prSet presAssocID="{73BDE96E-5EA0-461E-A7F5-7CEF6D9C50AF}" presName="sibTrans" presStyleLbl="node1" presStyleIdx="0" presStyleCnt="4"/>
      <dgm:spPr/>
    </dgm:pt>
    <dgm:pt modelId="{B69EE657-0BD0-4AC6-A0DC-0451A753A48E}" type="pres">
      <dgm:prSet presAssocID="{84500BC5-D5E5-4F0A-9676-272E5311EB0F}" presName="dummy" presStyleCnt="0"/>
      <dgm:spPr/>
    </dgm:pt>
    <dgm:pt modelId="{0AEE43B1-F684-467D-8082-22E228B5F542}" type="pres">
      <dgm:prSet presAssocID="{84500BC5-D5E5-4F0A-9676-272E5311EB0F}" presName="node" presStyleLbl="revTx" presStyleIdx="1" presStyleCnt="4">
        <dgm:presLayoutVars>
          <dgm:bulletEnabled val="1"/>
        </dgm:presLayoutVars>
      </dgm:prSet>
      <dgm:spPr/>
    </dgm:pt>
    <dgm:pt modelId="{852813FE-E2DA-4451-B01E-A07EAA47F02F}" type="pres">
      <dgm:prSet presAssocID="{00BF3CCB-8FAA-4F52-AC44-2465A5422215}" presName="sibTrans" presStyleLbl="node1" presStyleIdx="1" presStyleCnt="4"/>
      <dgm:spPr/>
    </dgm:pt>
    <dgm:pt modelId="{6CA62713-70EB-4463-BCCF-C3F1056BFC81}" type="pres">
      <dgm:prSet presAssocID="{B3C47730-302D-4153-AC6B-4A6BF2BFAD22}" presName="dummy" presStyleCnt="0"/>
      <dgm:spPr/>
    </dgm:pt>
    <dgm:pt modelId="{BE50797B-0EE7-4EA4-9E04-AD8DC317922C}" type="pres">
      <dgm:prSet presAssocID="{B3C47730-302D-4153-AC6B-4A6BF2BFAD22}" presName="node" presStyleLbl="revTx" presStyleIdx="2" presStyleCnt="4">
        <dgm:presLayoutVars>
          <dgm:bulletEnabled val="1"/>
        </dgm:presLayoutVars>
      </dgm:prSet>
      <dgm:spPr/>
    </dgm:pt>
    <dgm:pt modelId="{1E2E6B93-A341-4DB6-BA08-C05202DDA128}" type="pres">
      <dgm:prSet presAssocID="{1DE016A1-0188-42BC-B288-439E4CA949A6}" presName="sibTrans" presStyleLbl="node1" presStyleIdx="2" presStyleCnt="4"/>
      <dgm:spPr/>
    </dgm:pt>
    <dgm:pt modelId="{F7A4ADB4-FFD2-42AF-9007-5120EC4C8221}" type="pres">
      <dgm:prSet presAssocID="{B7A5F20D-5AC0-4729-9AB5-1624652E7773}" presName="dummy" presStyleCnt="0"/>
      <dgm:spPr/>
    </dgm:pt>
    <dgm:pt modelId="{2CD2E875-9763-4CCB-8341-FE37C89DF5EA}" type="pres">
      <dgm:prSet presAssocID="{B7A5F20D-5AC0-4729-9AB5-1624652E7773}" presName="node" presStyleLbl="revTx" presStyleIdx="3" presStyleCnt="4">
        <dgm:presLayoutVars>
          <dgm:bulletEnabled val="1"/>
        </dgm:presLayoutVars>
      </dgm:prSet>
      <dgm:spPr/>
    </dgm:pt>
    <dgm:pt modelId="{980655A8-5F57-4AE6-8BBE-82A849192EC1}" type="pres">
      <dgm:prSet presAssocID="{3CC7F846-EDAB-49B8-950D-C03B6CB374F0}" presName="sibTrans" presStyleLbl="node1" presStyleIdx="3" presStyleCnt="4"/>
      <dgm:spPr/>
    </dgm:pt>
  </dgm:ptLst>
  <dgm:cxnLst>
    <dgm:cxn modelId="{BB10C62B-B1F5-4001-8661-8786BB59D9F5}" type="presOf" srcId="{00BF3CCB-8FAA-4F52-AC44-2465A5422215}" destId="{852813FE-E2DA-4451-B01E-A07EAA47F02F}" srcOrd="0" destOrd="0" presId="urn:microsoft.com/office/officeart/2005/8/layout/cycle1"/>
    <dgm:cxn modelId="{1CEF1B60-10EA-4253-B70E-54C329D1E816}" type="presOf" srcId="{82FE2191-910B-40A7-8150-774B00B911B6}" destId="{C78AB750-0650-4368-B3A2-825BEB17DC3F}" srcOrd="0" destOrd="0" presId="urn:microsoft.com/office/officeart/2005/8/layout/cycle1"/>
    <dgm:cxn modelId="{024B0B48-4A4D-405E-8FD4-98574B8970F8}" srcId="{FE458AB2-12F0-4C47-9F73-ED5F97121B82}" destId="{82FE2191-910B-40A7-8150-774B00B911B6}" srcOrd="0" destOrd="0" parTransId="{72AD1C2C-3680-4E31-9F42-3F07E383376C}" sibTransId="{73BDE96E-5EA0-461E-A7F5-7CEF6D9C50AF}"/>
    <dgm:cxn modelId="{A109FC6D-D952-4ACD-8C7B-4B7E17FC7C3F}" type="presOf" srcId="{3CC7F846-EDAB-49B8-950D-C03B6CB374F0}" destId="{980655A8-5F57-4AE6-8BBE-82A849192EC1}" srcOrd="0" destOrd="0" presId="urn:microsoft.com/office/officeart/2005/8/layout/cycle1"/>
    <dgm:cxn modelId="{8AC5FC79-DE90-4D79-8A3E-8106B64B5E49}" type="presOf" srcId="{B3C47730-302D-4153-AC6B-4A6BF2BFAD22}" destId="{BE50797B-0EE7-4EA4-9E04-AD8DC317922C}" srcOrd="0" destOrd="0" presId="urn:microsoft.com/office/officeart/2005/8/layout/cycle1"/>
    <dgm:cxn modelId="{C71E9F99-E890-4095-85F0-EBD700012636}" type="presOf" srcId="{FE458AB2-12F0-4C47-9F73-ED5F97121B82}" destId="{E238C9D2-901E-46A7-89EE-123D8BF65688}" srcOrd="0" destOrd="0" presId="urn:microsoft.com/office/officeart/2005/8/layout/cycle1"/>
    <dgm:cxn modelId="{78CC7BA1-6A3A-4F17-A780-0FD7DA939E7B}" srcId="{FE458AB2-12F0-4C47-9F73-ED5F97121B82}" destId="{B7A5F20D-5AC0-4729-9AB5-1624652E7773}" srcOrd="3" destOrd="0" parTransId="{5E647A9A-DC5D-454B-B3D0-5A8ABBBC9CAC}" sibTransId="{3CC7F846-EDAB-49B8-950D-C03B6CB374F0}"/>
    <dgm:cxn modelId="{9CDD6CAE-46D3-4102-8756-0AC1D136B4F2}" srcId="{FE458AB2-12F0-4C47-9F73-ED5F97121B82}" destId="{84500BC5-D5E5-4F0A-9676-272E5311EB0F}" srcOrd="1" destOrd="0" parTransId="{CAC4BB66-F57F-4733-872C-C90FB6E2758A}" sibTransId="{00BF3CCB-8FAA-4F52-AC44-2465A5422215}"/>
    <dgm:cxn modelId="{F9DBD9B1-A315-46A6-9A69-B626549ACF23}" type="presOf" srcId="{84500BC5-D5E5-4F0A-9676-272E5311EB0F}" destId="{0AEE43B1-F684-467D-8082-22E228B5F542}" srcOrd="0" destOrd="0" presId="urn:microsoft.com/office/officeart/2005/8/layout/cycle1"/>
    <dgm:cxn modelId="{5AEAA3C2-02E5-4D75-A38A-48A45436025D}" srcId="{FE458AB2-12F0-4C47-9F73-ED5F97121B82}" destId="{B3C47730-302D-4153-AC6B-4A6BF2BFAD22}" srcOrd="2" destOrd="0" parTransId="{5D310BAA-C7ED-414F-A875-64A1ADC75292}" sibTransId="{1DE016A1-0188-42BC-B288-439E4CA949A6}"/>
    <dgm:cxn modelId="{D9A6F7CC-62B1-42C3-B127-A0F0C453169F}" type="presOf" srcId="{1DE016A1-0188-42BC-B288-439E4CA949A6}" destId="{1E2E6B93-A341-4DB6-BA08-C05202DDA128}" srcOrd="0" destOrd="0" presId="urn:microsoft.com/office/officeart/2005/8/layout/cycle1"/>
    <dgm:cxn modelId="{C8EF89DC-E000-4F01-AABB-A3738EABC0BE}" type="presOf" srcId="{B7A5F20D-5AC0-4729-9AB5-1624652E7773}" destId="{2CD2E875-9763-4CCB-8341-FE37C89DF5EA}" srcOrd="0" destOrd="0" presId="urn:microsoft.com/office/officeart/2005/8/layout/cycle1"/>
    <dgm:cxn modelId="{864FA9EC-4EFC-4825-919A-51638D751FEA}" type="presOf" srcId="{73BDE96E-5EA0-461E-A7F5-7CEF6D9C50AF}" destId="{8B9602C1-217C-4DE7-9752-3B8E613C88F4}" srcOrd="0" destOrd="0" presId="urn:microsoft.com/office/officeart/2005/8/layout/cycle1"/>
    <dgm:cxn modelId="{2129DBC3-4C3D-4168-A0C1-12CF238E3185}" type="presParOf" srcId="{E238C9D2-901E-46A7-89EE-123D8BF65688}" destId="{9480A9FD-BE8C-4540-90E6-6A0D967CA783}" srcOrd="0" destOrd="0" presId="urn:microsoft.com/office/officeart/2005/8/layout/cycle1"/>
    <dgm:cxn modelId="{1D34790B-8767-4CF7-94E4-B65E579F1D67}" type="presParOf" srcId="{E238C9D2-901E-46A7-89EE-123D8BF65688}" destId="{C78AB750-0650-4368-B3A2-825BEB17DC3F}" srcOrd="1" destOrd="0" presId="urn:microsoft.com/office/officeart/2005/8/layout/cycle1"/>
    <dgm:cxn modelId="{F04E5132-4111-4370-A98F-80577D9B8F9A}" type="presParOf" srcId="{E238C9D2-901E-46A7-89EE-123D8BF65688}" destId="{8B9602C1-217C-4DE7-9752-3B8E613C88F4}" srcOrd="2" destOrd="0" presId="urn:microsoft.com/office/officeart/2005/8/layout/cycle1"/>
    <dgm:cxn modelId="{16F9B86B-7E59-4991-AB4E-ABC904E488CD}" type="presParOf" srcId="{E238C9D2-901E-46A7-89EE-123D8BF65688}" destId="{B69EE657-0BD0-4AC6-A0DC-0451A753A48E}" srcOrd="3" destOrd="0" presId="urn:microsoft.com/office/officeart/2005/8/layout/cycle1"/>
    <dgm:cxn modelId="{6EC5D788-A7AD-4A3E-8E1A-BEF0A4FE89DB}" type="presParOf" srcId="{E238C9D2-901E-46A7-89EE-123D8BF65688}" destId="{0AEE43B1-F684-467D-8082-22E228B5F542}" srcOrd="4" destOrd="0" presId="urn:microsoft.com/office/officeart/2005/8/layout/cycle1"/>
    <dgm:cxn modelId="{6B6D35E9-7D4E-4AFB-B18B-5884DBEAB1BB}" type="presParOf" srcId="{E238C9D2-901E-46A7-89EE-123D8BF65688}" destId="{852813FE-E2DA-4451-B01E-A07EAA47F02F}" srcOrd="5" destOrd="0" presId="urn:microsoft.com/office/officeart/2005/8/layout/cycle1"/>
    <dgm:cxn modelId="{DE88512C-3C16-4448-BCC6-88808805A53A}" type="presParOf" srcId="{E238C9D2-901E-46A7-89EE-123D8BF65688}" destId="{6CA62713-70EB-4463-BCCF-C3F1056BFC81}" srcOrd="6" destOrd="0" presId="urn:microsoft.com/office/officeart/2005/8/layout/cycle1"/>
    <dgm:cxn modelId="{3FB314F6-4E86-4288-B6E4-9CED55755644}" type="presParOf" srcId="{E238C9D2-901E-46A7-89EE-123D8BF65688}" destId="{BE50797B-0EE7-4EA4-9E04-AD8DC317922C}" srcOrd="7" destOrd="0" presId="urn:microsoft.com/office/officeart/2005/8/layout/cycle1"/>
    <dgm:cxn modelId="{D3C3F67F-D13F-49FA-B8A2-304C48B9F4E5}" type="presParOf" srcId="{E238C9D2-901E-46A7-89EE-123D8BF65688}" destId="{1E2E6B93-A341-4DB6-BA08-C05202DDA128}" srcOrd="8" destOrd="0" presId="urn:microsoft.com/office/officeart/2005/8/layout/cycle1"/>
    <dgm:cxn modelId="{6444ABF5-9749-4F8F-B7E3-BB1B5E9A692E}" type="presParOf" srcId="{E238C9D2-901E-46A7-89EE-123D8BF65688}" destId="{F7A4ADB4-FFD2-42AF-9007-5120EC4C8221}" srcOrd="9" destOrd="0" presId="urn:microsoft.com/office/officeart/2005/8/layout/cycle1"/>
    <dgm:cxn modelId="{050CB7C1-2A04-45A6-B802-46CA4135DAAC}" type="presParOf" srcId="{E238C9D2-901E-46A7-89EE-123D8BF65688}" destId="{2CD2E875-9763-4CCB-8341-FE37C89DF5EA}" srcOrd="10" destOrd="0" presId="urn:microsoft.com/office/officeart/2005/8/layout/cycle1"/>
    <dgm:cxn modelId="{573D40D5-C22A-4AC4-92D0-504ADBE63883}" type="presParOf" srcId="{E238C9D2-901E-46A7-89EE-123D8BF65688}" destId="{980655A8-5F57-4AE6-8BBE-82A849192EC1}" srcOrd="11"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4D72D6-5A72-496E-A9D1-5944800B015C}"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nb-NO"/>
        </a:p>
      </dgm:t>
    </dgm:pt>
    <dgm:pt modelId="{0DB22581-ABAC-4169-AE7A-5CA45629FF28}">
      <dgm:prSet phldrT="[Tekst]" custT="1"/>
      <dgm:spPr/>
      <dgm:t>
        <a:bodyPr/>
        <a:lstStyle/>
        <a:p>
          <a:r>
            <a:rPr lang="nb-NO" sz="1400" dirty="0"/>
            <a:t>Hva</a:t>
          </a:r>
          <a:r>
            <a:rPr lang="nb-NO" sz="2000" dirty="0"/>
            <a:t> </a:t>
          </a:r>
          <a:r>
            <a:rPr lang="nb-NO" sz="2400" dirty="0"/>
            <a:t>        Medisinstudier       </a:t>
          </a:r>
          <a:r>
            <a:rPr lang="nb-NO" sz="1400" dirty="0"/>
            <a:t>Hvordan</a:t>
          </a:r>
          <a:r>
            <a:rPr lang="nb-NO" sz="1600" dirty="0"/>
            <a:t> </a:t>
          </a:r>
          <a:endParaRPr lang="nb-NO" sz="2400" dirty="0"/>
        </a:p>
      </dgm:t>
    </dgm:pt>
    <dgm:pt modelId="{F73FFF64-B4D7-48BA-AC5A-FF508B4142EB}" type="parTrans" cxnId="{5CAFC58B-56D7-4125-8992-C88A02F80E2E}">
      <dgm:prSet/>
      <dgm:spPr/>
      <dgm:t>
        <a:bodyPr/>
        <a:lstStyle/>
        <a:p>
          <a:endParaRPr lang="nb-NO"/>
        </a:p>
      </dgm:t>
    </dgm:pt>
    <dgm:pt modelId="{F8EB2A9F-7003-4134-9CCC-491A63918A4F}" type="sibTrans" cxnId="{5CAFC58B-56D7-4125-8992-C88A02F80E2E}">
      <dgm:prSet/>
      <dgm:spPr/>
      <dgm:t>
        <a:bodyPr/>
        <a:lstStyle/>
        <a:p>
          <a:endParaRPr lang="nb-NO"/>
        </a:p>
      </dgm:t>
    </dgm:pt>
    <dgm:pt modelId="{A95611C5-16A7-46BC-86A0-74B6A6A5361A}">
      <dgm:prSet phldrT="[Tekst]"/>
      <dgm:spPr/>
      <dgm:t>
        <a:bodyPr/>
        <a:lstStyle/>
        <a:p>
          <a:r>
            <a:rPr lang="nb-NO" dirty="0"/>
            <a:t>Basal medisinsk kunnskap</a:t>
          </a:r>
        </a:p>
        <a:p>
          <a:r>
            <a:rPr lang="nb-NO" dirty="0"/>
            <a:t>Lære prosedyrer og ferdigheter</a:t>
          </a:r>
        </a:p>
        <a:p>
          <a:r>
            <a:rPr lang="nb-NO" dirty="0"/>
            <a:t>Lære hvordan helsetjenesten er organisert</a:t>
          </a:r>
        </a:p>
      </dgm:t>
    </dgm:pt>
    <dgm:pt modelId="{AD4DBF01-1BFF-40F8-912B-B714F5F22C0C}" type="parTrans" cxnId="{A7356CDE-D0C8-49D6-A6A7-3200178A5EBA}">
      <dgm:prSet/>
      <dgm:spPr/>
      <dgm:t>
        <a:bodyPr/>
        <a:lstStyle/>
        <a:p>
          <a:endParaRPr lang="nb-NO"/>
        </a:p>
      </dgm:t>
    </dgm:pt>
    <dgm:pt modelId="{8D41CE74-82F6-43CD-9CC8-29F0E00B1DFE}" type="sibTrans" cxnId="{A7356CDE-D0C8-49D6-A6A7-3200178A5EBA}">
      <dgm:prSet/>
      <dgm:spPr/>
      <dgm:t>
        <a:bodyPr/>
        <a:lstStyle/>
        <a:p>
          <a:endParaRPr lang="nb-NO"/>
        </a:p>
      </dgm:t>
    </dgm:pt>
    <dgm:pt modelId="{1F431D3F-BE04-42EC-9150-968708AF2C08}">
      <dgm:prSet phldrT="[Tekst]"/>
      <dgm:spPr/>
      <dgm:t>
        <a:bodyPr/>
        <a:lstStyle/>
        <a:p>
          <a:r>
            <a:rPr lang="nb-NO" dirty="0"/>
            <a:t>Undervisning, kurs og egenstudier</a:t>
          </a:r>
        </a:p>
        <a:p>
          <a:r>
            <a:rPr lang="nb-NO" dirty="0"/>
            <a:t>Utplassering i sykehus og allmennpraksis</a:t>
          </a:r>
        </a:p>
      </dgm:t>
    </dgm:pt>
    <dgm:pt modelId="{7F45C1FC-CC2B-4B47-8AD1-AFBC386CD860}" type="parTrans" cxnId="{E56ABC94-B0BD-484D-955F-DCAAD5E804E1}">
      <dgm:prSet/>
      <dgm:spPr/>
      <dgm:t>
        <a:bodyPr/>
        <a:lstStyle/>
        <a:p>
          <a:endParaRPr lang="nb-NO"/>
        </a:p>
      </dgm:t>
    </dgm:pt>
    <dgm:pt modelId="{11A165B0-3BDF-438D-A00B-A484A9936FFB}" type="sibTrans" cxnId="{E56ABC94-B0BD-484D-955F-DCAAD5E804E1}">
      <dgm:prSet/>
      <dgm:spPr/>
      <dgm:t>
        <a:bodyPr/>
        <a:lstStyle/>
        <a:p>
          <a:endParaRPr lang="nb-NO"/>
        </a:p>
      </dgm:t>
    </dgm:pt>
    <dgm:pt modelId="{04682D30-CECF-43A9-9DAD-6E939C2AC553}">
      <dgm:prSet phldrT="[Tekst]"/>
      <dgm:spPr/>
      <dgm:t>
        <a:bodyPr/>
        <a:lstStyle/>
        <a:p>
          <a:r>
            <a:rPr lang="nb-NO" dirty="0"/>
            <a:t>LIS utdanning</a:t>
          </a:r>
        </a:p>
      </dgm:t>
    </dgm:pt>
    <dgm:pt modelId="{EC508A73-EEDC-4E0B-83F6-28A36AC0DB95}" type="parTrans" cxnId="{559B922B-E9C6-4865-8E60-B425145017F6}">
      <dgm:prSet/>
      <dgm:spPr/>
      <dgm:t>
        <a:bodyPr/>
        <a:lstStyle/>
        <a:p>
          <a:endParaRPr lang="nb-NO"/>
        </a:p>
      </dgm:t>
    </dgm:pt>
    <dgm:pt modelId="{26CB2415-5CA4-4944-AF5D-1900B354CE90}" type="sibTrans" cxnId="{559B922B-E9C6-4865-8E60-B425145017F6}">
      <dgm:prSet/>
      <dgm:spPr/>
      <dgm:t>
        <a:bodyPr/>
        <a:lstStyle/>
        <a:p>
          <a:endParaRPr lang="nb-NO"/>
        </a:p>
      </dgm:t>
    </dgm:pt>
    <dgm:pt modelId="{74B0BA24-1EED-4A31-90B7-CA0A28301481}">
      <dgm:prSet phldrT="[Tekst]"/>
      <dgm:spPr/>
      <dgm:t>
        <a:bodyPr/>
        <a:lstStyle/>
        <a:p>
          <a:r>
            <a:rPr lang="nb-NO" dirty="0"/>
            <a:t>Anvende medisinsk kunnskap</a:t>
          </a:r>
        </a:p>
        <a:p>
          <a:r>
            <a:rPr lang="nb-NO" dirty="0"/>
            <a:t>Beherske prosedyrer og ferdigheter</a:t>
          </a:r>
        </a:p>
        <a:p>
          <a:r>
            <a:rPr lang="nb-NO" dirty="0"/>
            <a:t>Arbeide i helsetjenesten</a:t>
          </a:r>
        </a:p>
      </dgm:t>
    </dgm:pt>
    <dgm:pt modelId="{B8629E51-4EDC-45B7-8078-9D4978B32EDD}" type="parTrans" cxnId="{D3B23C2D-765E-4C56-B5BB-D55080E03E4B}">
      <dgm:prSet/>
      <dgm:spPr/>
      <dgm:t>
        <a:bodyPr/>
        <a:lstStyle/>
        <a:p>
          <a:endParaRPr lang="nb-NO"/>
        </a:p>
      </dgm:t>
    </dgm:pt>
    <dgm:pt modelId="{E5B969D5-8489-4F63-8B3C-2E9C9A6905AC}" type="sibTrans" cxnId="{D3B23C2D-765E-4C56-B5BB-D55080E03E4B}">
      <dgm:prSet/>
      <dgm:spPr/>
      <dgm:t>
        <a:bodyPr/>
        <a:lstStyle/>
        <a:p>
          <a:endParaRPr lang="nb-NO"/>
        </a:p>
      </dgm:t>
    </dgm:pt>
    <dgm:pt modelId="{19B2BCB4-C8BB-4734-9D2C-65D547C6E48B}">
      <dgm:prSet phldrT="[Tekst]"/>
      <dgm:spPr/>
      <dgm:t>
        <a:bodyPr/>
        <a:lstStyle/>
        <a:p>
          <a:r>
            <a:rPr lang="nb-NO" dirty="0"/>
            <a:t>Daglig læring som lege</a:t>
          </a:r>
        </a:p>
        <a:p>
          <a:r>
            <a:rPr lang="nb-NO" dirty="0"/>
            <a:t>Internundervisning i avdelingen</a:t>
          </a:r>
        </a:p>
        <a:p>
          <a:r>
            <a:rPr lang="nb-NO" dirty="0"/>
            <a:t>Kurs i spesialistutdanning</a:t>
          </a:r>
        </a:p>
      </dgm:t>
    </dgm:pt>
    <dgm:pt modelId="{A09BFBE0-899B-45E3-80A8-2BF4959103BA}" type="parTrans" cxnId="{9EDBD2ED-2BED-403F-92E1-072B927A14DB}">
      <dgm:prSet/>
      <dgm:spPr/>
      <dgm:t>
        <a:bodyPr/>
        <a:lstStyle/>
        <a:p>
          <a:endParaRPr lang="nb-NO"/>
        </a:p>
      </dgm:t>
    </dgm:pt>
    <dgm:pt modelId="{03C42C88-7E88-429C-9D27-ADF79E9AA77B}" type="sibTrans" cxnId="{9EDBD2ED-2BED-403F-92E1-072B927A14DB}">
      <dgm:prSet/>
      <dgm:spPr/>
      <dgm:t>
        <a:bodyPr/>
        <a:lstStyle/>
        <a:p>
          <a:endParaRPr lang="nb-NO"/>
        </a:p>
      </dgm:t>
    </dgm:pt>
    <dgm:pt modelId="{6FBF4267-531C-462F-9F97-E59BC62A0DDE}">
      <dgm:prSet phldrT="[Tekst]"/>
      <dgm:spPr/>
      <dgm:t>
        <a:bodyPr/>
        <a:lstStyle/>
        <a:p>
          <a:r>
            <a:rPr lang="nb-NO" dirty="0"/>
            <a:t>Spesialist</a:t>
          </a:r>
        </a:p>
      </dgm:t>
    </dgm:pt>
    <dgm:pt modelId="{12929549-ACC4-4FBE-A9DA-A856653EB8BB}" type="parTrans" cxnId="{63D011E7-21E1-4738-B265-FD2BF757DDDD}">
      <dgm:prSet/>
      <dgm:spPr/>
      <dgm:t>
        <a:bodyPr/>
        <a:lstStyle/>
        <a:p>
          <a:endParaRPr lang="nb-NO"/>
        </a:p>
      </dgm:t>
    </dgm:pt>
    <dgm:pt modelId="{DE2992AE-88DE-41CC-8506-2B83AA9F4001}" type="sibTrans" cxnId="{63D011E7-21E1-4738-B265-FD2BF757DDDD}">
      <dgm:prSet/>
      <dgm:spPr/>
      <dgm:t>
        <a:bodyPr/>
        <a:lstStyle/>
        <a:p>
          <a:endParaRPr lang="nb-NO"/>
        </a:p>
      </dgm:t>
    </dgm:pt>
    <dgm:pt modelId="{7B42CC50-3F35-4B15-8402-07E353F632F0}">
      <dgm:prSet phldrT="[Tekst]"/>
      <dgm:spPr/>
      <dgm:t>
        <a:bodyPr/>
        <a:lstStyle/>
        <a:p>
          <a:r>
            <a:rPr lang="nb-NO" dirty="0"/>
            <a:t>Anvende og følge utvikling medisinsk kunnskap</a:t>
          </a:r>
        </a:p>
        <a:p>
          <a:r>
            <a:rPr lang="nb-NO" dirty="0"/>
            <a:t>Beherske og utvikle prosedyrer</a:t>
          </a:r>
        </a:p>
        <a:p>
          <a:r>
            <a:rPr lang="nb-NO" dirty="0"/>
            <a:t>Utvikle helsetjenesten</a:t>
          </a:r>
        </a:p>
      </dgm:t>
    </dgm:pt>
    <dgm:pt modelId="{92762164-DB29-43D5-A294-7A349789EA44}" type="parTrans" cxnId="{6E4DA69A-3858-4369-93E5-23E2007A1066}">
      <dgm:prSet/>
      <dgm:spPr/>
      <dgm:t>
        <a:bodyPr/>
        <a:lstStyle/>
        <a:p>
          <a:endParaRPr lang="nb-NO"/>
        </a:p>
      </dgm:t>
    </dgm:pt>
    <dgm:pt modelId="{7BA9DACF-D095-4AB6-9489-38BBFD468907}" type="sibTrans" cxnId="{6E4DA69A-3858-4369-93E5-23E2007A1066}">
      <dgm:prSet/>
      <dgm:spPr/>
      <dgm:t>
        <a:bodyPr/>
        <a:lstStyle/>
        <a:p>
          <a:endParaRPr lang="nb-NO"/>
        </a:p>
      </dgm:t>
    </dgm:pt>
    <dgm:pt modelId="{34273D7F-A278-4747-BB79-728C7FF5EB97}">
      <dgm:prSet phldrT="[Tekst]"/>
      <dgm:spPr/>
      <dgm:t>
        <a:bodyPr/>
        <a:lstStyle/>
        <a:p>
          <a:r>
            <a:rPr lang="nb-NO" dirty="0"/>
            <a:t>Daglig læring som spesialist</a:t>
          </a:r>
        </a:p>
        <a:p>
          <a:r>
            <a:rPr lang="nb-NO" dirty="0"/>
            <a:t>Internundervisning i avdelingen/fagmiljøet</a:t>
          </a:r>
        </a:p>
        <a:p>
          <a:r>
            <a:rPr lang="nb-NO" dirty="0"/>
            <a:t>Nasjonale og internasjonale konferanser</a:t>
          </a:r>
        </a:p>
      </dgm:t>
    </dgm:pt>
    <dgm:pt modelId="{0A7C6E33-E526-4509-8E18-B6232CF3DB09}" type="parTrans" cxnId="{830EADC9-102A-49B6-8267-24DBC5763424}">
      <dgm:prSet/>
      <dgm:spPr/>
      <dgm:t>
        <a:bodyPr/>
        <a:lstStyle/>
        <a:p>
          <a:endParaRPr lang="nb-NO"/>
        </a:p>
      </dgm:t>
    </dgm:pt>
    <dgm:pt modelId="{2B8DFD72-7EAE-4180-AC88-8CAEAA9CDBAF}" type="sibTrans" cxnId="{830EADC9-102A-49B6-8267-24DBC5763424}">
      <dgm:prSet/>
      <dgm:spPr/>
      <dgm:t>
        <a:bodyPr/>
        <a:lstStyle/>
        <a:p>
          <a:endParaRPr lang="nb-NO"/>
        </a:p>
      </dgm:t>
    </dgm:pt>
    <dgm:pt modelId="{20593497-186E-4199-8AF6-E06EC6C374E6}" type="pres">
      <dgm:prSet presAssocID="{284D72D6-5A72-496E-A9D1-5944800B015C}" presName="Name0" presStyleCnt="0">
        <dgm:presLayoutVars>
          <dgm:dir/>
          <dgm:animLvl val="lvl"/>
          <dgm:resizeHandles val="exact"/>
        </dgm:presLayoutVars>
      </dgm:prSet>
      <dgm:spPr/>
    </dgm:pt>
    <dgm:pt modelId="{654B2B73-2BCB-48DA-9E9E-F9FE2DF72D8A}" type="pres">
      <dgm:prSet presAssocID="{6FBF4267-531C-462F-9F97-E59BC62A0DDE}" presName="boxAndChildren" presStyleCnt="0"/>
      <dgm:spPr/>
    </dgm:pt>
    <dgm:pt modelId="{D52A2C2A-B373-45C1-BDC6-122CD5F52BF5}" type="pres">
      <dgm:prSet presAssocID="{6FBF4267-531C-462F-9F97-E59BC62A0DDE}" presName="parentTextBox" presStyleLbl="node1" presStyleIdx="0" presStyleCnt="3"/>
      <dgm:spPr/>
    </dgm:pt>
    <dgm:pt modelId="{6A2BD57A-6B01-46F9-934D-E8A2A52AEC65}" type="pres">
      <dgm:prSet presAssocID="{6FBF4267-531C-462F-9F97-E59BC62A0DDE}" presName="entireBox" presStyleLbl="node1" presStyleIdx="0" presStyleCnt="3" custScaleY="102464"/>
      <dgm:spPr/>
    </dgm:pt>
    <dgm:pt modelId="{FECA5D01-0157-4074-8009-275C106A529F}" type="pres">
      <dgm:prSet presAssocID="{6FBF4267-531C-462F-9F97-E59BC62A0DDE}" presName="descendantBox" presStyleCnt="0"/>
      <dgm:spPr/>
    </dgm:pt>
    <dgm:pt modelId="{C6798D43-99E1-405B-B1D1-61C930B14536}" type="pres">
      <dgm:prSet presAssocID="{7B42CC50-3F35-4B15-8402-07E353F632F0}" presName="childTextBox" presStyleLbl="fgAccFollowNode1" presStyleIdx="0" presStyleCnt="6">
        <dgm:presLayoutVars>
          <dgm:bulletEnabled val="1"/>
        </dgm:presLayoutVars>
      </dgm:prSet>
      <dgm:spPr/>
    </dgm:pt>
    <dgm:pt modelId="{F56B6D4C-4A5B-4B42-AF64-6CD50F02B824}" type="pres">
      <dgm:prSet presAssocID="{34273D7F-A278-4747-BB79-728C7FF5EB97}" presName="childTextBox" presStyleLbl="fgAccFollowNode1" presStyleIdx="1" presStyleCnt="6">
        <dgm:presLayoutVars>
          <dgm:bulletEnabled val="1"/>
        </dgm:presLayoutVars>
      </dgm:prSet>
      <dgm:spPr/>
    </dgm:pt>
    <dgm:pt modelId="{3C5EA0B6-AE18-4204-8595-407A6BA28A8D}" type="pres">
      <dgm:prSet presAssocID="{26CB2415-5CA4-4944-AF5D-1900B354CE90}" presName="sp" presStyleCnt="0"/>
      <dgm:spPr/>
    </dgm:pt>
    <dgm:pt modelId="{20EB7D9B-078B-4B4A-B38D-C1A332645380}" type="pres">
      <dgm:prSet presAssocID="{04682D30-CECF-43A9-9DAD-6E939C2AC553}" presName="arrowAndChildren" presStyleCnt="0"/>
      <dgm:spPr/>
    </dgm:pt>
    <dgm:pt modelId="{7DE97226-8FFE-4A36-A323-3CB711B98699}" type="pres">
      <dgm:prSet presAssocID="{04682D30-CECF-43A9-9DAD-6E939C2AC553}" presName="parentTextArrow" presStyleLbl="node1" presStyleIdx="0" presStyleCnt="3"/>
      <dgm:spPr/>
    </dgm:pt>
    <dgm:pt modelId="{D802EFF7-7263-4D7B-9342-CD657041A3EE}" type="pres">
      <dgm:prSet presAssocID="{04682D30-CECF-43A9-9DAD-6E939C2AC553}" presName="arrow" presStyleLbl="node1" presStyleIdx="1" presStyleCnt="3"/>
      <dgm:spPr/>
    </dgm:pt>
    <dgm:pt modelId="{330E8B07-AC86-445C-8FA9-8BD6C19D065F}" type="pres">
      <dgm:prSet presAssocID="{04682D30-CECF-43A9-9DAD-6E939C2AC553}" presName="descendantArrow" presStyleCnt="0"/>
      <dgm:spPr/>
    </dgm:pt>
    <dgm:pt modelId="{ABD50E12-13AB-4F15-BADE-EE1656BA4313}" type="pres">
      <dgm:prSet presAssocID="{74B0BA24-1EED-4A31-90B7-CA0A28301481}" presName="childTextArrow" presStyleLbl="fgAccFollowNode1" presStyleIdx="2" presStyleCnt="6">
        <dgm:presLayoutVars>
          <dgm:bulletEnabled val="1"/>
        </dgm:presLayoutVars>
      </dgm:prSet>
      <dgm:spPr/>
    </dgm:pt>
    <dgm:pt modelId="{A40449FF-BBE1-489A-8D7C-14C468C71BFA}" type="pres">
      <dgm:prSet presAssocID="{19B2BCB4-C8BB-4734-9D2C-65D547C6E48B}" presName="childTextArrow" presStyleLbl="fgAccFollowNode1" presStyleIdx="3" presStyleCnt="6">
        <dgm:presLayoutVars>
          <dgm:bulletEnabled val="1"/>
        </dgm:presLayoutVars>
      </dgm:prSet>
      <dgm:spPr/>
    </dgm:pt>
    <dgm:pt modelId="{0E4B9D1C-A79E-4AC4-9947-C3691815FDB2}" type="pres">
      <dgm:prSet presAssocID="{F8EB2A9F-7003-4134-9CCC-491A63918A4F}" presName="sp" presStyleCnt="0"/>
      <dgm:spPr/>
    </dgm:pt>
    <dgm:pt modelId="{92295996-3789-4005-9549-C25E083AAD86}" type="pres">
      <dgm:prSet presAssocID="{0DB22581-ABAC-4169-AE7A-5CA45629FF28}" presName="arrowAndChildren" presStyleCnt="0"/>
      <dgm:spPr/>
    </dgm:pt>
    <dgm:pt modelId="{2C183EC4-E774-4C3D-B1F9-D376CE039837}" type="pres">
      <dgm:prSet presAssocID="{0DB22581-ABAC-4169-AE7A-5CA45629FF28}" presName="parentTextArrow" presStyleLbl="node1" presStyleIdx="1" presStyleCnt="3"/>
      <dgm:spPr/>
    </dgm:pt>
    <dgm:pt modelId="{41A0A49E-F710-48AE-9E8D-CACAE11DEA59}" type="pres">
      <dgm:prSet presAssocID="{0DB22581-ABAC-4169-AE7A-5CA45629FF28}" presName="arrow" presStyleLbl="node1" presStyleIdx="2" presStyleCnt="3"/>
      <dgm:spPr/>
    </dgm:pt>
    <dgm:pt modelId="{05E733CB-D65F-4BE4-9F65-6E9F1B9BA097}" type="pres">
      <dgm:prSet presAssocID="{0DB22581-ABAC-4169-AE7A-5CA45629FF28}" presName="descendantArrow" presStyleCnt="0"/>
      <dgm:spPr/>
    </dgm:pt>
    <dgm:pt modelId="{B1E3E683-79FD-4916-9BDE-488C263DA617}" type="pres">
      <dgm:prSet presAssocID="{A95611C5-16A7-46BC-86A0-74B6A6A5361A}" presName="childTextArrow" presStyleLbl="fgAccFollowNode1" presStyleIdx="4" presStyleCnt="6">
        <dgm:presLayoutVars>
          <dgm:bulletEnabled val="1"/>
        </dgm:presLayoutVars>
      </dgm:prSet>
      <dgm:spPr/>
    </dgm:pt>
    <dgm:pt modelId="{AD2BE890-69FC-4AAC-AA3C-9A5B5E00ACA9}" type="pres">
      <dgm:prSet presAssocID="{1F431D3F-BE04-42EC-9150-968708AF2C08}" presName="childTextArrow" presStyleLbl="fgAccFollowNode1" presStyleIdx="5" presStyleCnt="6">
        <dgm:presLayoutVars>
          <dgm:bulletEnabled val="1"/>
        </dgm:presLayoutVars>
      </dgm:prSet>
      <dgm:spPr/>
    </dgm:pt>
  </dgm:ptLst>
  <dgm:cxnLst>
    <dgm:cxn modelId="{559B922B-E9C6-4865-8E60-B425145017F6}" srcId="{284D72D6-5A72-496E-A9D1-5944800B015C}" destId="{04682D30-CECF-43A9-9DAD-6E939C2AC553}" srcOrd="1" destOrd="0" parTransId="{EC508A73-EEDC-4E0B-83F6-28A36AC0DB95}" sibTransId="{26CB2415-5CA4-4944-AF5D-1900B354CE90}"/>
    <dgm:cxn modelId="{D3B23C2D-765E-4C56-B5BB-D55080E03E4B}" srcId="{04682D30-CECF-43A9-9DAD-6E939C2AC553}" destId="{74B0BA24-1EED-4A31-90B7-CA0A28301481}" srcOrd="0" destOrd="0" parTransId="{B8629E51-4EDC-45B7-8078-9D4978B32EDD}" sibTransId="{E5B969D5-8489-4F63-8B3C-2E9C9A6905AC}"/>
    <dgm:cxn modelId="{610E872D-6129-4416-8E57-FC901E6811CB}" type="presOf" srcId="{7B42CC50-3F35-4B15-8402-07E353F632F0}" destId="{C6798D43-99E1-405B-B1D1-61C930B14536}" srcOrd="0" destOrd="0" presId="urn:microsoft.com/office/officeart/2005/8/layout/process4"/>
    <dgm:cxn modelId="{1C91943C-489F-48C9-BB64-796B1E13D7C8}" type="presOf" srcId="{19B2BCB4-C8BB-4734-9D2C-65D547C6E48B}" destId="{A40449FF-BBE1-489A-8D7C-14C468C71BFA}" srcOrd="0" destOrd="0" presId="urn:microsoft.com/office/officeart/2005/8/layout/process4"/>
    <dgm:cxn modelId="{51E53A48-C6C7-4D80-AB0A-DC693AB686D6}" type="presOf" srcId="{284D72D6-5A72-496E-A9D1-5944800B015C}" destId="{20593497-186E-4199-8AF6-E06EC6C374E6}" srcOrd="0" destOrd="0" presId="urn:microsoft.com/office/officeart/2005/8/layout/process4"/>
    <dgm:cxn modelId="{81975748-DAE4-4899-A0D7-4E856935DBE7}" type="presOf" srcId="{A95611C5-16A7-46BC-86A0-74B6A6A5361A}" destId="{B1E3E683-79FD-4916-9BDE-488C263DA617}" srcOrd="0" destOrd="0" presId="urn:microsoft.com/office/officeart/2005/8/layout/process4"/>
    <dgm:cxn modelId="{3F558273-CB1D-4D34-A413-6FD233F33467}" type="presOf" srcId="{74B0BA24-1EED-4A31-90B7-CA0A28301481}" destId="{ABD50E12-13AB-4F15-BADE-EE1656BA4313}" srcOrd="0" destOrd="0" presId="urn:microsoft.com/office/officeart/2005/8/layout/process4"/>
    <dgm:cxn modelId="{9C12A556-A55F-4D38-AB3D-ED280D5CC117}" type="presOf" srcId="{0DB22581-ABAC-4169-AE7A-5CA45629FF28}" destId="{41A0A49E-F710-48AE-9E8D-CACAE11DEA59}" srcOrd="1" destOrd="0" presId="urn:microsoft.com/office/officeart/2005/8/layout/process4"/>
    <dgm:cxn modelId="{0C774C77-1D30-4377-B39B-0660ECE1372E}" type="presOf" srcId="{6FBF4267-531C-462F-9F97-E59BC62A0DDE}" destId="{6A2BD57A-6B01-46F9-934D-E8A2A52AEC65}" srcOrd="1" destOrd="0" presId="urn:microsoft.com/office/officeart/2005/8/layout/process4"/>
    <dgm:cxn modelId="{235C0F7C-08A8-4BBC-9114-686664ECBD6D}" type="presOf" srcId="{04682D30-CECF-43A9-9DAD-6E939C2AC553}" destId="{D802EFF7-7263-4D7B-9342-CD657041A3EE}" srcOrd="1" destOrd="0" presId="urn:microsoft.com/office/officeart/2005/8/layout/process4"/>
    <dgm:cxn modelId="{59150480-8A14-4CCC-80B6-6B61CDFBD417}" type="presOf" srcId="{0DB22581-ABAC-4169-AE7A-5CA45629FF28}" destId="{2C183EC4-E774-4C3D-B1F9-D376CE039837}" srcOrd="0" destOrd="0" presId="urn:microsoft.com/office/officeart/2005/8/layout/process4"/>
    <dgm:cxn modelId="{5CAFC58B-56D7-4125-8992-C88A02F80E2E}" srcId="{284D72D6-5A72-496E-A9D1-5944800B015C}" destId="{0DB22581-ABAC-4169-AE7A-5CA45629FF28}" srcOrd="0" destOrd="0" parTransId="{F73FFF64-B4D7-48BA-AC5A-FF508B4142EB}" sibTransId="{F8EB2A9F-7003-4134-9CCC-491A63918A4F}"/>
    <dgm:cxn modelId="{E56ABC94-B0BD-484D-955F-DCAAD5E804E1}" srcId="{0DB22581-ABAC-4169-AE7A-5CA45629FF28}" destId="{1F431D3F-BE04-42EC-9150-968708AF2C08}" srcOrd="1" destOrd="0" parTransId="{7F45C1FC-CC2B-4B47-8AD1-AFBC386CD860}" sibTransId="{11A165B0-3BDF-438D-A00B-A484A9936FFB}"/>
    <dgm:cxn modelId="{6E4DA69A-3858-4369-93E5-23E2007A1066}" srcId="{6FBF4267-531C-462F-9F97-E59BC62A0DDE}" destId="{7B42CC50-3F35-4B15-8402-07E353F632F0}" srcOrd="0" destOrd="0" parTransId="{92762164-DB29-43D5-A294-7A349789EA44}" sibTransId="{7BA9DACF-D095-4AB6-9489-38BBFD468907}"/>
    <dgm:cxn modelId="{C88D29C5-8711-4E3B-A85F-4CE30683BEC9}" type="presOf" srcId="{1F431D3F-BE04-42EC-9150-968708AF2C08}" destId="{AD2BE890-69FC-4AAC-AA3C-9A5B5E00ACA9}" srcOrd="0" destOrd="0" presId="urn:microsoft.com/office/officeart/2005/8/layout/process4"/>
    <dgm:cxn modelId="{44E227C6-0479-49FF-B14A-CBDFC9CE4B6B}" type="presOf" srcId="{34273D7F-A278-4747-BB79-728C7FF5EB97}" destId="{F56B6D4C-4A5B-4B42-AF64-6CD50F02B824}" srcOrd="0" destOrd="0" presId="urn:microsoft.com/office/officeart/2005/8/layout/process4"/>
    <dgm:cxn modelId="{830EADC9-102A-49B6-8267-24DBC5763424}" srcId="{6FBF4267-531C-462F-9F97-E59BC62A0DDE}" destId="{34273D7F-A278-4747-BB79-728C7FF5EB97}" srcOrd="1" destOrd="0" parTransId="{0A7C6E33-E526-4509-8E18-B6232CF3DB09}" sibTransId="{2B8DFD72-7EAE-4180-AC88-8CAEAA9CDBAF}"/>
    <dgm:cxn modelId="{1C4FE2D9-43F5-4AF7-8F1D-80339CCEEA4C}" type="presOf" srcId="{6FBF4267-531C-462F-9F97-E59BC62A0DDE}" destId="{D52A2C2A-B373-45C1-BDC6-122CD5F52BF5}" srcOrd="0" destOrd="0" presId="urn:microsoft.com/office/officeart/2005/8/layout/process4"/>
    <dgm:cxn modelId="{A7356CDE-D0C8-49D6-A6A7-3200178A5EBA}" srcId="{0DB22581-ABAC-4169-AE7A-5CA45629FF28}" destId="{A95611C5-16A7-46BC-86A0-74B6A6A5361A}" srcOrd="0" destOrd="0" parTransId="{AD4DBF01-1BFF-40F8-912B-B714F5F22C0C}" sibTransId="{8D41CE74-82F6-43CD-9CC8-29F0E00B1DFE}"/>
    <dgm:cxn modelId="{63D011E7-21E1-4738-B265-FD2BF757DDDD}" srcId="{284D72D6-5A72-496E-A9D1-5944800B015C}" destId="{6FBF4267-531C-462F-9F97-E59BC62A0DDE}" srcOrd="2" destOrd="0" parTransId="{12929549-ACC4-4FBE-A9DA-A856653EB8BB}" sibTransId="{DE2992AE-88DE-41CC-8506-2B83AA9F4001}"/>
    <dgm:cxn modelId="{9EDBD2ED-2BED-403F-92E1-072B927A14DB}" srcId="{04682D30-CECF-43A9-9DAD-6E939C2AC553}" destId="{19B2BCB4-C8BB-4734-9D2C-65D547C6E48B}" srcOrd="1" destOrd="0" parTransId="{A09BFBE0-899B-45E3-80A8-2BF4959103BA}" sibTransId="{03C42C88-7E88-429C-9D27-ADF79E9AA77B}"/>
    <dgm:cxn modelId="{43CE3DFC-B5DA-43F6-9C32-CAECD431A34A}" type="presOf" srcId="{04682D30-CECF-43A9-9DAD-6E939C2AC553}" destId="{7DE97226-8FFE-4A36-A323-3CB711B98699}" srcOrd="0" destOrd="0" presId="urn:microsoft.com/office/officeart/2005/8/layout/process4"/>
    <dgm:cxn modelId="{CDED6C47-86BD-4C72-9EE4-72B6552B44FB}" type="presParOf" srcId="{20593497-186E-4199-8AF6-E06EC6C374E6}" destId="{654B2B73-2BCB-48DA-9E9E-F9FE2DF72D8A}" srcOrd="0" destOrd="0" presId="urn:microsoft.com/office/officeart/2005/8/layout/process4"/>
    <dgm:cxn modelId="{04BFB45A-9BF4-417D-ACCD-8460BD7159CA}" type="presParOf" srcId="{654B2B73-2BCB-48DA-9E9E-F9FE2DF72D8A}" destId="{D52A2C2A-B373-45C1-BDC6-122CD5F52BF5}" srcOrd="0" destOrd="0" presId="urn:microsoft.com/office/officeart/2005/8/layout/process4"/>
    <dgm:cxn modelId="{FC08D5FB-9409-48DA-97AC-98630777C285}" type="presParOf" srcId="{654B2B73-2BCB-48DA-9E9E-F9FE2DF72D8A}" destId="{6A2BD57A-6B01-46F9-934D-E8A2A52AEC65}" srcOrd="1" destOrd="0" presId="urn:microsoft.com/office/officeart/2005/8/layout/process4"/>
    <dgm:cxn modelId="{4892C2EB-4075-47B6-8620-1C9C5F2BD53B}" type="presParOf" srcId="{654B2B73-2BCB-48DA-9E9E-F9FE2DF72D8A}" destId="{FECA5D01-0157-4074-8009-275C106A529F}" srcOrd="2" destOrd="0" presId="urn:microsoft.com/office/officeart/2005/8/layout/process4"/>
    <dgm:cxn modelId="{E6929E1D-CEEA-4FB9-8831-A11A00585D7B}" type="presParOf" srcId="{FECA5D01-0157-4074-8009-275C106A529F}" destId="{C6798D43-99E1-405B-B1D1-61C930B14536}" srcOrd="0" destOrd="0" presId="urn:microsoft.com/office/officeart/2005/8/layout/process4"/>
    <dgm:cxn modelId="{46F6A610-51E6-4FA5-9D47-D06F4C4017B6}" type="presParOf" srcId="{FECA5D01-0157-4074-8009-275C106A529F}" destId="{F56B6D4C-4A5B-4B42-AF64-6CD50F02B824}" srcOrd="1" destOrd="0" presId="urn:microsoft.com/office/officeart/2005/8/layout/process4"/>
    <dgm:cxn modelId="{895D84A0-8244-4A0D-B570-89B016FF6FF5}" type="presParOf" srcId="{20593497-186E-4199-8AF6-E06EC6C374E6}" destId="{3C5EA0B6-AE18-4204-8595-407A6BA28A8D}" srcOrd="1" destOrd="0" presId="urn:microsoft.com/office/officeart/2005/8/layout/process4"/>
    <dgm:cxn modelId="{280BB7D6-A617-41F4-B9D6-0F19350DBA6F}" type="presParOf" srcId="{20593497-186E-4199-8AF6-E06EC6C374E6}" destId="{20EB7D9B-078B-4B4A-B38D-C1A332645380}" srcOrd="2" destOrd="0" presId="urn:microsoft.com/office/officeart/2005/8/layout/process4"/>
    <dgm:cxn modelId="{9C41EDDA-2EA0-442D-B7DE-E7850ED36147}" type="presParOf" srcId="{20EB7D9B-078B-4B4A-B38D-C1A332645380}" destId="{7DE97226-8FFE-4A36-A323-3CB711B98699}" srcOrd="0" destOrd="0" presId="urn:microsoft.com/office/officeart/2005/8/layout/process4"/>
    <dgm:cxn modelId="{1A2622B6-47A3-4B11-864F-C25BE70DEFDC}" type="presParOf" srcId="{20EB7D9B-078B-4B4A-B38D-C1A332645380}" destId="{D802EFF7-7263-4D7B-9342-CD657041A3EE}" srcOrd="1" destOrd="0" presId="urn:microsoft.com/office/officeart/2005/8/layout/process4"/>
    <dgm:cxn modelId="{17E07D6B-4A8E-4581-9365-D2A99AD442F5}" type="presParOf" srcId="{20EB7D9B-078B-4B4A-B38D-C1A332645380}" destId="{330E8B07-AC86-445C-8FA9-8BD6C19D065F}" srcOrd="2" destOrd="0" presId="urn:microsoft.com/office/officeart/2005/8/layout/process4"/>
    <dgm:cxn modelId="{737434D9-7CAF-4F97-88D2-C159A3CC249E}" type="presParOf" srcId="{330E8B07-AC86-445C-8FA9-8BD6C19D065F}" destId="{ABD50E12-13AB-4F15-BADE-EE1656BA4313}" srcOrd="0" destOrd="0" presId="urn:microsoft.com/office/officeart/2005/8/layout/process4"/>
    <dgm:cxn modelId="{C9BDBFF7-8B97-45B7-B40F-E4A3B2835850}" type="presParOf" srcId="{330E8B07-AC86-445C-8FA9-8BD6C19D065F}" destId="{A40449FF-BBE1-489A-8D7C-14C468C71BFA}" srcOrd="1" destOrd="0" presId="urn:microsoft.com/office/officeart/2005/8/layout/process4"/>
    <dgm:cxn modelId="{EF2B86F9-BBB8-4A9C-9DFB-E56AA0FD8576}" type="presParOf" srcId="{20593497-186E-4199-8AF6-E06EC6C374E6}" destId="{0E4B9D1C-A79E-4AC4-9947-C3691815FDB2}" srcOrd="3" destOrd="0" presId="urn:microsoft.com/office/officeart/2005/8/layout/process4"/>
    <dgm:cxn modelId="{9F583918-659F-4BB1-B8E6-6FE3AFEE661E}" type="presParOf" srcId="{20593497-186E-4199-8AF6-E06EC6C374E6}" destId="{92295996-3789-4005-9549-C25E083AAD86}" srcOrd="4" destOrd="0" presId="urn:microsoft.com/office/officeart/2005/8/layout/process4"/>
    <dgm:cxn modelId="{C7B89943-5967-46F4-99C3-C7C23EF25411}" type="presParOf" srcId="{92295996-3789-4005-9549-C25E083AAD86}" destId="{2C183EC4-E774-4C3D-B1F9-D376CE039837}" srcOrd="0" destOrd="0" presId="urn:microsoft.com/office/officeart/2005/8/layout/process4"/>
    <dgm:cxn modelId="{8EEE3FA9-B992-4F82-A4A2-9E7650685CC1}" type="presParOf" srcId="{92295996-3789-4005-9549-C25E083AAD86}" destId="{41A0A49E-F710-48AE-9E8D-CACAE11DEA59}" srcOrd="1" destOrd="0" presId="urn:microsoft.com/office/officeart/2005/8/layout/process4"/>
    <dgm:cxn modelId="{EBB78B65-8C8F-41D8-A28F-357115F4FC33}" type="presParOf" srcId="{92295996-3789-4005-9549-C25E083AAD86}" destId="{05E733CB-D65F-4BE4-9F65-6E9F1B9BA097}" srcOrd="2" destOrd="0" presId="urn:microsoft.com/office/officeart/2005/8/layout/process4"/>
    <dgm:cxn modelId="{27145F95-4C8F-4340-B30A-8FAD9F7E4233}" type="presParOf" srcId="{05E733CB-D65F-4BE4-9F65-6E9F1B9BA097}" destId="{B1E3E683-79FD-4916-9BDE-488C263DA617}" srcOrd="0" destOrd="0" presId="urn:microsoft.com/office/officeart/2005/8/layout/process4"/>
    <dgm:cxn modelId="{814E31E4-EA51-4032-96E7-7BAB423608F2}" type="presParOf" srcId="{05E733CB-D65F-4BE4-9F65-6E9F1B9BA097}" destId="{AD2BE890-69FC-4AAC-AA3C-9A5B5E00ACA9}"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E0DED2-344C-4716-BF74-07436C94165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nb-NO"/>
        </a:p>
      </dgm:t>
    </dgm:pt>
    <dgm:pt modelId="{241DF5DC-0ED5-4EBE-8134-DA296BCA076B}">
      <dgm:prSet phldrT="[Tekst]" custT="1"/>
      <dgm:spPr/>
      <dgm:t>
        <a:bodyPr/>
        <a:lstStyle/>
        <a:p>
          <a:r>
            <a:rPr lang="nb-NO" sz="2400" dirty="0"/>
            <a:t>Forskning</a:t>
          </a:r>
        </a:p>
      </dgm:t>
    </dgm:pt>
    <dgm:pt modelId="{E7CCAFDF-940A-4A57-A014-498F34A68394}" type="parTrans" cxnId="{9CB1CAE8-D28E-4FAE-85FD-6199A9A5C783}">
      <dgm:prSet/>
      <dgm:spPr/>
      <dgm:t>
        <a:bodyPr/>
        <a:lstStyle/>
        <a:p>
          <a:endParaRPr lang="nb-NO"/>
        </a:p>
      </dgm:t>
    </dgm:pt>
    <dgm:pt modelId="{556E02BA-3F7B-4578-BA52-DD19533C13B5}" type="sibTrans" cxnId="{9CB1CAE8-D28E-4FAE-85FD-6199A9A5C783}">
      <dgm:prSet/>
      <dgm:spPr/>
      <dgm:t>
        <a:bodyPr/>
        <a:lstStyle/>
        <a:p>
          <a:endParaRPr lang="nb-NO"/>
        </a:p>
      </dgm:t>
    </dgm:pt>
    <dgm:pt modelId="{189CE6E7-85AB-4118-A388-1D7305F237B8}">
      <dgm:prSet phldrT="[Tekst]" custT="1"/>
      <dgm:spPr/>
      <dgm:t>
        <a:bodyPr/>
        <a:lstStyle/>
        <a:p>
          <a:r>
            <a:rPr lang="nb-NO" sz="2400" dirty="0"/>
            <a:t>Utviklende tjeneste</a:t>
          </a:r>
        </a:p>
      </dgm:t>
    </dgm:pt>
    <dgm:pt modelId="{42A3AABF-D8BA-4852-8D9C-3862E9A542D9}" type="parTrans" cxnId="{CD54663A-4CEA-44BF-BDE7-746883B1E467}">
      <dgm:prSet/>
      <dgm:spPr/>
      <dgm:t>
        <a:bodyPr/>
        <a:lstStyle/>
        <a:p>
          <a:endParaRPr lang="nb-NO"/>
        </a:p>
      </dgm:t>
    </dgm:pt>
    <dgm:pt modelId="{55765322-EA5D-4EA4-9E55-0F27D0E02610}" type="sibTrans" cxnId="{CD54663A-4CEA-44BF-BDE7-746883B1E467}">
      <dgm:prSet/>
      <dgm:spPr/>
      <dgm:t>
        <a:bodyPr/>
        <a:lstStyle/>
        <a:p>
          <a:endParaRPr lang="nb-NO"/>
        </a:p>
      </dgm:t>
    </dgm:pt>
    <dgm:pt modelId="{2BBBA9AE-5454-4EF3-A6F3-5A28F1F6242C}">
      <dgm:prSet phldrT="[Tekst]" custT="1"/>
      <dgm:spPr/>
      <dgm:t>
        <a:bodyPr/>
        <a:lstStyle/>
        <a:p>
          <a:r>
            <a:rPr lang="nb-NO" sz="2400" dirty="0"/>
            <a:t>Utdanning</a:t>
          </a:r>
        </a:p>
      </dgm:t>
    </dgm:pt>
    <dgm:pt modelId="{27F2F6E8-15D7-4CB6-9CE9-FD174DE26706}" type="parTrans" cxnId="{D06F1020-D7F2-4195-ADF4-49AE18625DD2}">
      <dgm:prSet/>
      <dgm:spPr/>
      <dgm:t>
        <a:bodyPr/>
        <a:lstStyle/>
        <a:p>
          <a:endParaRPr lang="nb-NO"/>
        </a:p>
      </dgm:t>
    </dgm:pt>
    <dgm:pt modelId="{E394455F-A6CF-4279-86C6-C6DFDCFCF5DF}" type="sibTrans" cxnId="{D06F1020-D7F2-4195-ADF4-49AE18625DD2}">
      <dgm:prSet/>
      <dgm:spPr/>
      <dgm:t>
        <a:bodyPr/>
        <a:lstStyle/>
        <a:p>
          <a:endParaRPr lang="nb-NO"/>
        </a:p>
      </dgm:t>
    </dgm:pt>
    <dgm:pt modelId="{3169BDB8-7FFB-440E-A796-902B8483C5EC}">
      <dgm:prSet phldrT="[Tekst]" custT="1"/>
      <dgm:spPr/>
      <dgm:t>
        <a:bodyPr/>
        <a:lstStyle/>
        <a:p>
          <a:r>
            <a:rPr lang="nb-NO" sz="2400" dirty="0"/>
            <a:t>Høy faglig kvalitet</a:t>
          </a:r>
        </a:p>
      </dgm:t>
    </dgm:pt>
    <dgm:pt modelId="{3F166A89-65A2-4E74-A54F-E9549641A612}" type="parTrans" cxnId="{B1E8EB15-D940-424A-80F7-1820EF4BB56C}">
      <dgm:prSet/>
      <dgm:spPr/>
      <dgm:t>
        <a:bodyPr/>
        <a:lstStyle/>
        <a:p>
          <a:endParaRPr lang="nb-NO"/>
        </a:p>
      </dgm:t>
    </dgm:pt>
    <dgm:pt modelId="{A33AB41A-B7B1-4DBE-B352-E73B201BE4E1}" type="sibTrans" cxnId="{B1E8EB15-D940-424A-80F7-1820EF4BB56C}">
      <dgm:prSet/>
      <dgm:spPr/>
      <dgm:t>
        <a:bodyPr/>
        <a:lstStyle/>
        <a:p>
          <a:endParaRPr lang="nb-NO"/>
        </a:p>
      </dgm:t>
    </dgm:pt>
    <dgm:pt modelId="{6C068720-8EF9-4E45-B335-08EA6CA8B670}" type="pres">
      <dgm:prSet presAssocID="{68E0DED2-344C-4716-BF74-07436C941655}" presName="composite" presStyleCnt="0">
        <dgm:presLayoutVars>
          <dgm:chMax val="1"/>
          <dgm:dir/>
          <dgm:resizeHandles val="exact"/>
        </dgm:presLayoutVars>
      </dgm:prSet>
      <dgm:spPr/>
    </dgm:pt>
    <dgm:pt modelId="{F2FB497A-5A64-4E96-A5BD-6018D93A31FA}" type="pres">
      <dgm:prSet presAssocID="{68E0DED2-344C-4716-BF74-07436C941655}" presName="radial" presStyleCnt="0">
        <dgm:presLayoutVars>
          <dgm:animLvl val="ctr"/>
        </dgm:presLayoutVars>
      </dgm:prSet>
      <dgm:spPr/>
    </dgm:pt>
    <dgm:pt modelId="{BCCB5647-D49E-4507-A926-FE6500FDFBB2}" type="pres">
      <dgm:prSet presAssocID="{241DF5DC-0ED5-4EBE-8134-DA296BCA076B}" presName="centerShape" presStyleLbl="vennNode1" presStyleIdx="0" presStyleCnt="4"/>
      <dgm:spPr/>
    </dgm:pt>
    <dgm:pt modelId="{F781FE29-39CF-4E10-B321-4D1CECE36EF4}" type="pres">
      <dgm:prSet presAssocID="{189CE6E7-85AB-4118-A388-1D7305F237B8}" presName="node" presStyleLbl="vennNode1" presStyleIdx="1" presStyleCnt="4" custScaleX="231679" custScaleY="164981">
        <dgm:presLayoutVars>
          <dgm:bulletEnabled val="1"/>
        </dgm:presLayoutVars>
      </dgm:prSet>
      <dgm:spPr/>
    </dgm:pt>
    <dgm:pt modelId="{E7434FB4-B07F-49AF-9665-66C7DBF87C0A}" type="pres">
      <dgm:prSet presAssocID="{2BBBA9AE-5454-4EF3-A6F3-5A28F1F6242C}" presName="node" presStyleLbl="vennNode1" presStyleIdx="2" presStyleCnt="4" custScaleX="162815" custScaleY="149444">
        <dgm:presLayoutVars>
          <dgm:bulletEnabled val="1"/>
        </dgm:presLayoutVars>
      </dgm:prSet>
      <dgm:spPr/>
    </dgm:pt>
    <dgm:pt modelId="{D878E267-82D7-46C8-A918-21BAF4528601}" type="pres">
      <dgm:prSet presAssocID="{3169BDB8-7FFB-440E-A796-902B8483C5EC}" presName="node" presStyleLbl="vennNode1" presStyleIdx="3" presStyleCnt="4" custScaleX="169798" custScaleY="153183">
        <dgm:presLayoutVars>
          <dgm:bulletEnabled val="1"/>
        </dgm:presLayoutVars>
      </dgm:prSet>
      <dgm:spPr/>
    </dgm:pt>
  </dgm:ptLst>
  <dgm:cxnLst>
    <dgm:cxn modelId="{B1E8EB15-D940-424A-80F7-1820EF4BB56C}" srcId="{241DF5DC-0ED5-4EBE-8134-DA296BCA076B}" destId="{3169BDB8-7FFB-440E-A796-902B8483C5EC}" srcOrd="2" destOrd="0" parTransId="{3F166A89-65A2-4E74-A54F-E9549641A612}" sibTransId="{A33AB41A-B7B1-4DBE-B352-E73B201BE4E1}"/>
    <dgm:cxn modelId="{73783B1C-E435-405F-880E-C64FAEA2A7FB}" type="presOf" srcId="{2BBBA9AE-5454-4EF3-A6F3-5A28F1F6242C}" destId="{E7434FB4-B07F-49AF-9665-66C7DBF87C0A}" srcOrd="0" destOrd="0" presId="urn:microsoft.com/office/officeart/2005/8/layout/radial3"/>
    <dgm:cxn modelId="{D06F1020-D7F2-4195-ADF4-49AE18625DD2}" srcId="{241DF5DC-0ED5-4EBE-8134-DA296BCA076B}" destId="{2BBBA9AE-5454-4EF3-A6F3-5A28F1F6242C}" srcOrd="1" destOrd="0" parTransId="{27F2F6E8-15D7-4CB6-9CE9-FD174DE26706}" sibTransId="{E394455F-A6CF-4279-86C6-C6DFDCFCF5DF}"/>
    <dgm:cxn modelId="{512D0921-C50C-42D2-BD1D-77A2A4A95E90}" type="presOf" srcId="{3169BDB8-7FFB-440E-A796-902B8483C5EC}" destId="{D878E267-82D7-46C8-A918-21BAF4528601}" srcOrd="0" destOrd="0" presId="urn:microsoft.com/office/officeart/2005/8/layout/radial3"/>
    <dgm:cxn modelId="{CD54663A-4CEA-44BF-BDE7-746883B1E467}" srcId="{241DF5DC-0ED5-4EBE-8134-DA296BCA076B}" destId="{189CE6E7-85AB-4118-A388-1D7305F237B8}" srcOrd="0" destOrd="0" parTransId="{42A3AABF-D8BA-4852-8D9C-3862E9A542D9}" sibTransId="{55765322-EA5D-4EA4-9E55-0F27D0E02610}"/>
    <dgm:cxn modelId="{3D29DF4D-536E-4888-BF2C-11A1539DB5F5}" type="presOf" srcId="{68E0DED2-344C-4716-BF74-07436C941655}" destId="{6C068720-8EF9-4E45-B335-08EA6CA8B670}" srcOrd="0" destOrd="0" presId="urn:microsoft.com/office/officeart/2005/8/layout/radial3"/>
    <dgm:cxn modelId="{0032DD54-0E59-4B2D-96F0-0682E4BC77FC}" type="presOf" srcId="{241DF5DC-0ED5-4EBE-8134-DA296BCA076B}" destId="{BCCB5647-D49E-4507-A926-FE6500FDFBB2}" srcOrd="0" destOrd="0" presId="urn:microsoft.com/office/officeart/2005/8/layout/radial3"/>
    <dgm:cxn modelId="{DCBAA575-2B9B-499F-BE86-C3E46E021767}" type="presOf" srcId="{189CE6E7-85AB-4118-A388-1D7305F237B8}" destId="{F781FE29-39CF-4E10-B321-4D1CECE36EF4}" srcOrd="0" destOrd="0" presId="urn:microsoft.com/office/officeart/2005/8/layout/radial3"/>
    <dgm:cxn modelId="{9CB1CAE8-D28E-4FAE-85FD-6199A9A5C783}" srcId="{68E0DED2-344C-4716-BF74-07436C941655}" destId="{241DF5DC-0ED5-4EBE-8134-DA296BCA076B}" srcOrd="0" destOrd="0" parTransId="{E7CCAFDF-940A-4A57-A014-498F34A68394}" sibTransId="{556E02BA-3F7B-4578-BA52-DD19533C13B5}"/>
    <dgm:cxn modelId="{019A242E-D79B-4BF3-B66D-57D0B9A85E5C}" type="presParOf" srcId="{6C068720-8EF9-4E45-B335-08EA6CA8B670}" destId="{F2FB497A-5A64-4E96-A5BD-6018D93A31FA}" srcOrd="0" destOrd="0" presId="urn:microsoft.com/office/officeart/2005/8/layout/radial3"/>
    <dgm:cxn modelId="{342CC738-E2BE-49BA-9AE9-B26D1D94A9FF}" type="presParOf" srcId="{F2FB497A-5A64-4E96-A5BD-6018D93A31FA}" destId="{BCCB5647-D49E-4507-A926-FE6500FDFBB2}" srcOrd="0" destOrd="0" presId="urn:microsoft.com/office/officeart/2005/8/layout/radial3"/>
    <dgm:cxn modelId="{A1C80844-0DA8-4880-9CE9-7BE31F8FFE89}" type="presParOf" srcId="{F2FB497A-5A64-4E96-A5BD-6018D93A31FA}" destId="{F781FE29-39CF-4E10-B321-4D1CECE36EF4}" srcOrd="1" destOrd="0" presId="urn:microsoft.com/office/officeart/2005/8/layout/radial3"/>
    <dgm:cxn modelId="{6B325B75-ACC0-4271-974C-2F5A3F47A62D}" type="presParOf" srcId="{F2FB497A-5A64-4E96-A5BD-6018D93A31FA}" destId="{E7434FB4-B07F-49AF-9665-66C7DBF87C0A}" srcOrd="2" destOrd="0" presId="urn:microsoft.com/office/officeart/2005/8/layout/radial3"/>
    <dgm:cxn modelId="{939CCB88-CD6F-4AB9-9C4D-AB64A47243D6}" type="presParOf" srcId="{F2FB497A-5A64-4E96-A5BD-6018D93A31FA}" destId="{D878E267-82D7-46C8-A918-21BAF4528601}"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76564-F66E-42C8-81A3-EEB134AA5F8F}">
      <dsp:nvSpPr>
        <dsp:cNvPr id="0" name=""/>
        <dsp:cNvSpPr/>
      </dsp:nvSpPr>
      <dsp:spPr>
        <a:xfrm>
          <a:off x="2037121" y="514"/>
          <a:ext cx="2734298" cy="13098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nb-NO" sz="2100" kern="1200" dirty="0"/>
            <a:t>Andel søknader med deltakelse fra universitets- og høgskoleinstitusjoner:</a:t>
          </a:r>
        </a:p>
      </dsp:txBody>
      <dsp:txXfrm>
        <a:off x="2075484" y="38877"/>
        <a:ext cx="2657572" cy="1233074"/>
      </dsp:txXfrm>
    </dsp:sp>
    <dsp:sp modelId="{9C1300E6-7410-4DA7-BC5C-85766B7BF53B}">
      <dsp:nvSpPr>
        <dsp:cNvPr id="0" name=""/>
        <dsp:cNvSpPr/>
      </dsp:nvSpPr>
      <dsp:spPr>
        <a:xfrm>
          <a:off x="2310551" y="1310314"/>
          <a:ext cx="247991" cy="636550"/>
        </a:xfrm>
        <a:custGeom>
          <a:avLst/>
          <a:gdLst/>
          <a:ahLst/>
          <a:cxnLst/>
          <a:rect l="0" t="0" r="0" b="0"/>
          <a:pathLst>
            <a:path>
              <a:moveTo>
                <a:pt x="0" y="0"/>
              </a:moveTo>
              <a:lnTo>
                <a:pt x="0" y="636550"/>
              </a:lnTo>
              <a:lnTo>
                <a:pt x="247991" y="636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5BA0E6-2885-4B61-B593-1D58BD88F140}">
      <dsp:nvSpPr>
        <dsp:cNvPr id="0" name=""/>
        <dsp:cNvSpPr/>
      </dsp:nvSpPr>
      <dsp:spPr>
        <a:xfrm>
          <a:off x="2558543" y="1522498"/>
          <a:ext cx="2546324" cy="8487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rtl="0">
            <a:lnSpc>
              <a:spcPct val="90000"/>
            </a:lnSpc>
            <a:spcBef>
              <a:spcPct val="0"/>
            </a:spcBef>
            <a:spcAft>
              <a:spcPct val="35000"/>
            </a:spcAft>
            <a:buNone/>
          </a:pPr>
          <a:r>
            <a:rPr lang="nb-NO" sz="2600" kern="1200" dirty="0">
              <a:solidFill>
                <a:schemeClr val="accent1"/>
              </a:solidFill>
            </a:rPr>
            <a:t>Universitetet i Bergen </a:t>
          </a:r>
          <a:r>
            <a:rPr lang="nb-NO" sz="2600" kern="1200" dirty="0">
              <a:solidFill>
                <a:schemeClr val="accent1"/>
              </a:solidFill>
              <a:latin typeface="Calibri" panose="020F0502020204030204"/>
            </a:rPr>
            <a:t>63</a:t>
          </a:r>
          <a:r>
            <a:rPr lang="nb-NO" sz="2600" kern="1200" dirty="0">
              <a:solidFill>
                <a:schemeClr val="accent1"/>
              </a:solidFill>
            </a:rPr>
            <a:t> %</a:t>
          </a:r>
        </a:p>
      </dsp:txBody>
      <dsp:txXfrm>
        <a:off x="2583402" y="1547357"/>
        <a:ext cx="2496606" cy="799016"/>
      </dsp:txXfrm>
    </dsp:sp>
    <dsp:sp modelId="{AA7A9C55-06E1-4E40-895F-C6163AF396EA}">
      <dsp:nvSpPr>
        <dsp:cNvPr id="0" name=""/>
        <dsp:cNvSpPr/>
      </dsp:nvSpPr>
      <dsp:spPr>
        <a:xfrm>
          <a:off x="2310551" y="1310314"/>
          <a:ext cx="247991" cy="1697468"/>
        </a:xfrm>
        <a:custGeom>
          <a:avLst/>
          <a:gdLst/>
          <a:ahLst/>
          <a:cxnLst/>
          <a:rect l="0" t="0" r="0" b="0"/>
          <a:pathLst>
            <a:path>
              <a:moveTo>
                <a:pt x="0" y="0"/>
              </a:moveTo>
              <a:lnTo>
                <a:pt x="0" y="1697468"/>
              </a:lnTo>
              <a:lnTo>
                <a:pt x="247991" y="16974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B02F5E-0D4C-41B7-A62D-45765AD27126}">
      <dsp:nvSpPr>
        <dsp:cNvPr id="0" name=""/>
        <dsp:cNvSpPr/>
      </dsp:nvSpPr>
      <dsp:spPr>
        <a:xfrm>
          <a:off x="2558543" y="2583415"/>
          <a:ext cx="2546324" cy="8487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rtl="0">
            <a:lnSpc>
              <a:spcPct val="90000"/>
            </a:lnSpc>
            <a:spcBef>
              <a:spcPct val="0"/>
            </a:spcBef>
            <a:spcAft>
              <a:spcPct val="35000"/>
            </a:spcAft>
            <a:buNone/>
          </a:pPr>
          <a:r>
            <a:rPr lang="nb-NO" sz="2600" kern="1200" dirty="0">
              <a:solidFill>
                <a:schemeClr val="accent1"/>
              </a:solidFill>
            </a:rPr>
            <a:t>Universitetet i Stavanger</a:t>
          </a:r>
          <a:r>
            <a:rPr lang="nb-NO" sz="2600" kern="1200" dirty="0">
              <a:solidFill>
                <a:schemeClr val="accent1"/>
              </a:solidFill>
              <a:latin typeface="Calibri" panose="020F0502020204030204"/>
            </a:rPr>
            <a:t> 10</a:t>
          </a:r>
          <a:r>
            <a:rPr lang="nb-NO" sz="2600" kern="1200" dirty="0">
              <a:solidFill>
                <a:schemeClr val="accent1"/>
              </a:solidFill>
            </a:rPr>
            <a:t> %</a:t>
          </a:r>
        </a:p>
      </dsp:txBody>
      <dsp:txXfrm>
        <a:off x="2583402" y="2608274"/>
        <a:ext cx="2496606" cy="799016"/>
      </dsp:txXfrm>
    </dsp:sp>
    <dsp:sp modelId="{0C6FF982-8F2A-49F1-9783-6E1A5BF5ABB7}">
      <dsp:nvSpPr>
        <dsp:cNvPr id="0" name=""/>
        <dsp:cNvSpPr/>
      </dsp:nvSpPr>
      <dsp:spPr>
        <a:xfrm>
          <a:off x="2310551" y="1310314"/>
          <a:ext cx="247991" cy="2758386"/>
        </a:xfrm>
        <a:custGeom>
          <a:avLst/>
          <a:gdLst/>
          <a:ahLst/>
          <a:cxnLst/>
          <a:rect l="0" t="0" r="0" b="0"/>
          <a:pathLst>
            <a:path>
              <a:moveTo>
                <a:pt x="0" y="0"/>
              </a:moveTo>
              <a:lnTo>
                <a:pt x="0" y="2758386"/>
              </a:lnTo>
              <a:lnTo>
                <a:pt x="247991" y="27583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5B85DD-999A-4F62-83EA-410D81F54BF1}">
      <dsp:nvSpPr>
        <dsp:cNvPr id="0" name=""/>
        <dsp:cNvSpPr/>
      </dsp:nvSpPr>
      <dsp:spPr>
        <a:xfrm>
          <a:off x="2558543" y="3644333"/>
          <a:ext cx="2546324" cy="8487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rtl="0">
            <a:lnSpc>
              <a:spcPct val="90000"/>
            </a:lnSpc>
            <a:spcBef>
              <a:spcPct val="0"/>
            </a:spcBef>
            <a:spcAft>
              <a:spcPct val="35000"/>
            </a:spcAft>
            <a:buNone/>
          </a:pPr>
          <a:r>
            <a:rPr lang="nb-NO" sz="2600" kern="1200" dirty="0" err="1">
              <a:solidFill>
                <a:schemeClr val="accent1"/>
              </a:solidFill>
            </a:rPr>
            <a:t>Høgskulen</a:t>
          </a:r>
          <a:r>
            <a:rPr lang="nb-NO" sz="2600" kern="1200" dirty="0">
              <a:solidFill>
                <a:schemeClr val="accent1"/>
              </a:solidFill>
            </a:rPr>
            <a:t> på Vestlandet </a:t>
          </a:r>
          <a:r>
            <a:rPr lang="nb-NO" sz="2600" kern="1200" dirty="0">
              <a:solidFill>
                <a:schemeClr val="accent1"/>
              </a:solidFill>
              <a:latin typeface="Calibri" panose="020F0502020204030204"/>
            </a:rPr>
            <a:t>10</a:t>
          </a:r>
          <a:r>
            <a:rPr lang="nb-NO" sz="2600" kern="1200" dirty="0">
              <a:solidFill>
                <a:schemeClr val="accent1"/>
              </a:solidFill>
            </a:rPr>
            <a:t>%</a:t>
          </a:r>
        </a:p>
      </dsp:txBody>
      <dsp:txXfrm>
        <a:off x="2583402" y="3669192"/>
        <a:ext cx="2496606" cy="799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141C3-C937-43A4-A5F7-E98C355C4342}">
      <dsp:nvSpPr>
        <dsp:cNvPr id="0" name=""/>
        <dsp:cNvSpPr/>
      </dsp:nvSpPr>
      <dsp:spPr>
        <a:xfrm>
          <a:off x="3767" y="1468732"/>
          <a:ext cx="3780536" cy="3780536"/>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8056" tIns="25400" rIns="208056" bIns="25400" numCol="1" spcCol="1270" anchor="ctr" anchorCtr="0">
          <a:noAutofit/>
        </a:bodyPr>
        <a:lstStyle/>
        <a:p>
          <a:pPr marL="0" lvl="0" indent="0" algn="ctr" defTabSz="889000">
            <a:lnSpc>
              <a:spcPct val="90000"/>
            </a:lnSpc>
            <a:spcBef>
              <a:spcPct val="0"/>
            </a:spcBef>
            <a:spcAft>
              <a:spcPct val="35000"/>
            </a:spcAft>
            <a:buNone/>
          </a:pPr>
          <a:r>
            <a:rPr lang="nb-NO" sz="2000" kern="1200" dirty="0"/>
            <a:t>Store tiltak vurderes etter om de vil være personelldrivende eller -besparende </a:t>
          </a:r>
        </a:p>
      </dsp:txBody>
      <dsp:txXfrm>
        <a:off x="557414" y="2022379"/>
        <a:ext cx="2673242" cy="2673242"/>
      </dsp:txXfrm>
    </dsp:sp>
    <dsp:sp modelId="{9D3BA265-3E36-4CA1-8CD1-3A3EF662136E}">
      <dsp:nvSpPr>
        <dsp:cNvPr id="0" name=""/>
        <dsp:cNvSpPr/>
      </dsp:nvSpPr>
      <dsp:spPr>
        <a:xfrm>
          <a:off x="3028197" y="1468732"/>
          <a:ext cx="3780536" cy="3780536"/>
        </a:xfrm>
        <a:prstGeom prst="ellipse">
          <a:avLst/>
        </a:prstGeom>
        <a:solidFill>
          <a:schemeClr val="accent1">
            <a:shade val="80000"/>
            <a:alpha val="50000"/>
            <a:hueOff val="204110"/>
            <a:satOff val="-11355"/>
            <a:lumOff val="117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8056" tIns="25400" rIns="208056" bIns="25400" numCol="1" spcCol="1270" anchor="ctr" anchorCtr="0">
          <a:noAutofit/>
        </a:bodyPr>
        <a:lstStyle/>
        <a:p>
          <a:pPr marL="0" lvl="0" indent="0" algn="ctr" defTabSz="889000">
            <a:lnSpc>
              <a:spcPct val="90000"/>
            </a:lnSpc>
            <a:spcBef>
              <a:spcPct val="0"/>
            </a:spcBef>
            <a:spcAft>
              <a:spcPct val="35000"/>
            </a:spcAft>
            <a:buNone/>
          </a:pPr>
          <a:r>
            <a:rPr lang="nb-NO" sz="2000" kern="1200" dirty="0"/>
            <a:t>Klokere oppgaveløsning – arbeidsbesparende innovasjoner</a:t>
          </a:r>
        </a:p>
      </dsp:txBody>
      <dsp:txXfrm>
        <a:off x="3581844" y="2022379"/>
        <a:ext cx="2673242" cy="2673242"/>
      </dsp:txXfrm>
    </dsp:sp>
    <dsp:sp modelId="{5C64772A-99F4-46E8-AADC-CB49074077A1}">
      <dsp:nvSpPr>
        <dsp:cNvPr id="0" name=""/>
        <dsp:cNvSpPr/>
      </dsp:nvSpPr>
      <dsp:spPr>
        <a:xfrm>
          <a:off x="6052626" y="1468732"/>
          <a:ext cx="3780536" cy="3780536"/>
        </a:xfrm>
        <a:prstGeom prst="ellipse">
          <a:avLst/>
        </a:prstGeom>
        <a:solidFill>
          <a:schemeClr val="accent1">
            <a:shade val="80000"/>
            <a:alpha val="50000"/>
            <a:hueOff val="408220"/>
            <a:satOff val="-22710"/>
            <a:lumOff val="235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8056" tIns="25400" rIns="208056" bIns="25400" numCol="1" spcCol="1270" anchor="ctr" anchorCtr="0">
          <a:noAutofit/>
        </a:bodyPr>
        <a:lstStyle/>
        <a:p>
          <a:pPr marL="0" lvl="0" indent="0" algn="ctr" defTabSz="889000">
            <a:lnSpc>
              <a:spcPct val="90000"/>
            </a:lnSpc>
            <a:spcBef>
              <a:spcPct val="0"/>
            </a:spcBef>
            <a:spcAft>
              <a:spcPct val="35000"/>
            </a:spcAft>
            <a:buNone/>
          </a:pPr>
          <a:r>
            <a:rPr lang="nb-NO" sz="2000" kern="1200" dirty="0"/>
            <a:t>Effekt- og tiltaksforskning</a:t>
          </a:r>
        </a:p>
      </dsp:txBody>
      <dsp:txXfrm>
        <a:off x="6606273" y="2022379"/>
        <a:ext cx="2673242" cy="2673242"/>
      </dsp:txXfrm>
    </dsp:sp>
    <dsp:sp modelId="{9F072350-D8AA-4F49-A66A-C491B4D2E0F4}">
      <dsp:nvSpPr>
        <dsp:cNvPr id="0" name=""/>
        <dsp:cNvSpPr/>
      </dsp:nvSpPr>
      <dsp:spPr>
        <a:xfrm>
          <a:off x="9077055" y="1468732"/>
          <a:ext cx="3780536" cy="3780536"/>
        </a:xfrm>
        <a:prstGeom prst="ellipse">
          <a:avLst/>
        </a:prstGeom>
        <a:solidFill>
          <a:schemeClr val="accent1">
            <a:shade val="80000"/>
            <a:alpha val="50000"/>
            <a:hueOff val="612329"/>
            <a:satOff val="-34065"/>
            <a:lumOff val="353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8056" tIns="25400" rIns="208056" bIns="25400" numCol="1" spcCol="1270" anchor="ctr" anchorCtr="0">
          <a:noAutofit/>
        </a:bodyPr>
        <a:lstStyle/>
        <a:p>
          <a:pPr marL="0" lvl="0" indent="0" algn="ctr" defTabSz="889000">
            <a:lnSpc>
              <a:spcPct val="90000"/>
            </a:lnSpc>
            <a:spcBef>
              <a:spcPct val="0"/>
            </a:spcBef>
            <a:spcAft>
              <a:spcPct val="35000"/>
            </a:spcAft>
            <a:buNone/>
          </a:pPr>
          <a:r>
            <a:rPr lang="nb-NO" sz="2000" kern="1200" dirty="0"/>
            <a:t>Ta kunnskapen i bruk</a:t>
          </a:r>
        </a:p>
      </dsp:txBody>
      <dsp:txXfrm>
        <a:off x="9630702" y="2022379"/>
        <a:ext cx="2673242" cy="2673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2B69A-47E3-43D8-99E9-B5EF4E744F49}">
      <dsp:nvSpPr>
        <dsp:cNvPr id="0" name=""/>
        <dsp:cNvSpPr/>
      </dsp:nvSpPr>
      <dsp:spPr>
        <a:xfrm>
          <a:off x="5380973" y="38034"/>
          <a:ext cx="1270053" cy="127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t>Bestille </a:t>
          </a:r>
        </a:p>
      </dsp:txBody>
      <dsp:txXfrm>
        <a:off x="5380973" y="38034"/>
        <a:ext cx="1270053" cy="1270053"/>
      </dsp:txXfrm>
    </dsp:sp>
    <dsp:sp modelId="{5A7B0355-DF7E-4989-8543-48964C7EB8F6}">
      <dsp:nvSpPr>
        <dsp:cNvPr id="0" name=""/>
        <dsp:cNvSpPr/>
      </dsp:nvSpPr>
      <dsp:spPr>
        <a:xfrm>
          <a:off x="2388915" y="759"/>
          <a:ext cx="4767378" cy="4767378"/>
        </a:xfrm>
        <a:prstGeom prst="circularArrow">
          <a:avLst>
            <a:gd name="adj1" fmla="val 5195"/>
            <a:gd name="adj2" fmla="val 335530"/>
            <a:gd name="adj3" fmla="val 21294803"/>
            <a:gd name="adj4" fmla="val 19764871"/>
            <a:gd name="adj5" fmla="val 6061"/>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E60139B-7BF4-45F9-99DA-25ED4904874E}">
      <dsp:nvSpPr>
        <dsp:cNvPr id="0" name=""/>
        <dsp:cNvSpPr/>
      </dsp:nvSpPr>
      <dsp:spPr>
        <a:xfrm>
          <a:off x="6149433" y="2403113"/>
          <a:ext cx="1270053" cy="127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t>Gjennom-føre</a:t>
          </a:r>
        </a:p>
      </dsp:txBody>
      <dsp:txXfrm>
        <a:off x="6149433" y="2403113"/>
        <a:ext cx="1270053" cy="1270053"/>
      </dsp:txXfrm>
    </dsp:sp>
    <dsp:sp modelId="{56E6AF2A-718F-41FA-874F-B6AD17322628}">
      <dsp:nvSpPr>
        <dsp:cNvPr id="0" name=""/>
        <dsp:cNvSpPr/>
      </dsp:nvSpPr>
      <dsp:spPr>
        <a:xfrm>
          <a:off x="2388915" y="759"/>
          <a:ext cx="4767378" cy="4767378"/>
        </a:xfrm>
        <a:prstGeom prst="circularArrow">
          <a:avLst>
            <a:gd name="adj1" fmla="val 5195"/>
            <a:gd name="adj2" fmla="val 335530"/>
            <a:gd name="adj3" fmla="val 4016316"/>
            <a:gd name="adj4" fmla="val 2251947"/>
            <a:gd name="adj5" fmla="val 6061"/>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64CBBA8-DB41-41FC-A51D-E1DFF7185DC9}">
      <dsp:nvSpPr>
        <dsp:cNvPr id="0" name=""/>
        <dsp:cNvSpPr/>
      </dsp:nvSpPr>
      <dsp:spPr>
        <a:xfrm>
          <a:off x="4137577" y="3864811"/>
          <a:ext cx="1270053" cy="127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t>Oversikt </a:t>
          </a:r>
        </a:p>
      </dsp:txBody>
      <dsp:txXfrm>
        <a:off x="4137577" y="3864811"/>
        <a:ext cx="1270053" cy="1270053"/>
      </dsp:txXfrm>
    </dsp:sp>
    <dsp:sp modelId="{26554B3C-1700-4458-AA2A-C4816DCED467}">
      <dsp:nvSpPr>
        <dsp:cNvPr id="0" name=""/>
        <dsp:cNvSpPr/>
      </dsp:nvSpPr>
      <dsp:spPr>
        <a:xfrm>
          <a:off x="2388915" y="759"/>
          <a:ext cx="4767378" cy="4767378"/>
        </a:xfrm>
        <a:prstGeom prst="circularArrow">
          <a:avLst>
            <a:gd name="adj1" fmla="val 5195"/>
            <a:gd name="adj2" fmla="val 335530"/>
            <a:gd name="adj3" fmla="val 8212523"/>
            <a:gd name="adj4" fmla="val 6448154"/>
            <a:gd name="adj5" fmla="val 6061"/>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00A4DC9-511B-47CE-B102-54AF8E0B8C07}">
      <dsp:nvSpPr>
        <dsp:cNvPr id="0" name=""/>
        <dsp:cNvSpPr/>
      </dsp:nvSpPr>
      <dsp:spPr>
        <a:xfrm>
          <a:off x="2125721" y="2403113"/>
          <a:ext cx="1270053" cy="127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t>Oversette</a:t>
          </a:r>
        </a:p>
      </dsp:txBody>
      <dsp:txXfrm>
        <a:off x="2125721" y="2403113"/>
        <a:ext cx="1270053" cy="1270053"/>
      </dsp:txXfrm>
    </dsp:sp>
    <dsp:sp modelId="{D7B1456D-A953-4037-BE29-B46572CB81E3}">
      <dsp:nvSpPr>
        <dsp:cNvPr id="0" name=""/>
        <dsp:cNvSpPr/>
      </dsp:nvSpPr>
      <dsp:spPr>
        <a:xfrm>
          <a:off x="2388915" y="759"/>
          <a:ext cx="4767378" cy="4767378"/>
        </a:xfrm>
        <a:prstGeom prst="circularArrow">
          <a:avLst>
            <a:gd name="adj1" fmla="val 5195"/>
            <a:gd name="adj2" fmla="val 335530"/>
            <a:gd name="adj3" fmla="val 12299599"/>
            <a:gd name="adj4" fmla="val 10769667"/>
            <a:gd name="adj5" fmla="val 6061"/>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58E074A-B2E5-4D39-A9D0-A3D4812D36B6}">
      <dsp:nvSpPr>
        <dsp:cNvPr id="0" name=""/>
        <dsp:cNvSpPr/>
      </dsp:nvSpPr>
      <dsp:spPr>
        <a:xfrm>
          <a:off x="2894182" y="38034"/>
          <a:ext cx="1270053" cy="1270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t>Bruke</a:t>
          </a:r>
        </a:p>
      </dsp:txBody>
      <dsp:txXfrm>
        <a:off x="2894182" y="38034"/>
        <a:ext cx="1270053" cy="1270053"/>
      </dsp:txXfrm>
    </dsp:sp>
    <dsp:sp modelId="{FF0488C5-DD7D-4053-96EE-6580DD965516}">
      <dsp:nvSpPr>
        <dsp:cNvPr id="0" name=""/>
        <dsp:cNvSpPr/>
      </dsp:nvSpPr>
      <dsp:spPr>
        <a:xfrm>
          <a:off x="2388915" y="759"/>
          <a:ext cx="4767378" cy="4767378"/>
        </a:xfrm>
        <a:prstGeom prst="circularArrow">
          <a:avLst>
            <a:gd name="adj1" fmla="val 5195"/>
            <a:gd name="adj2" fmla="val 335530"/>
            <a:gd name="adj3" fmla="val 16867300"/>
            <a:gd name="adj4" fmla="val 15197171"/>
            <a:gd name="adj5" fmla="val 6061"/>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AB750-0650-4368-B3A2-825BEB17DC3F}">
      <dsp:nvSpPr>
        <dsp:cNvPr id="0" name=""/>
        <dsp:cNvSpPr/>
      </dsp:nvSpPr>
      <dsp:spPr>
        <a:xfrm>
          <a:off x="6619603" y="176517"/>
          <a:ext cx="2794871" cy="279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bg1"/>
              </a:solidFill>
            </a:rPr>
            <a:t>Finansiering</a:t>
          </a:r>
        </a:p>
      </dsp:txBody>
      <dsp:txXfrm>
        <a:off x="6619603" y="176517"/>
        <a:ext cx="2794871" cy="2794871"/>
      </dsp:txXfrm>
    </dsp:sp>
    <dsp:sp modelId="{8B9602C1-217C-4DE7-9752-3B8E613C88F4}">
      <dsp:nvSpPr>
        <dsp:cNvPr id="0" name=""/>
        <dsp:cNvSpPr/>
      </dsp:nvSpPr>
      <dsp:spPr>
        <a:xfrm>
          <a:off x="1699696" y="951"/>
          <a:ext cx="7890344" cy="7890344"/>
        </a:xfrm>
        <a:prstGeom prst="circularArrow">
          <a:avLst>
            <a:gd name="adj1" fmla="val 6907"/>
            <a:gd name="adj2" fmla="val 465758"/>
            <a:gd name="adj3" fmla="val 547706"/>
            <a:gd name="adj4" fmla="val 20586536"/>
            <a:gd name="adj5" fmla="val 8058"/>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AEE43B1-F684-467D-8082-22E228B5F542}">
      <dsp:nvSpPr>
        <dsp:cNvPr id="0" name=""/>
        <dsp:cNvSpPr/>
      </dsp:nvSpPr>
      <dsp:spPr>
        <a:xfrm>
          <a:off x="6619603" y="4920858"/>
          <a:ext cx="2794871" cy="279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bg1"/>
              </a:solidFill>
            </a:rPr>
            <a:t>Styring</a:t>
          </a:r>
        </a:p>
      </dsp:txBody>
      <dsp:txXfrm>
        <a:off x="6619603" y="4920858"/>
        <a:ext cx="2794871" cy="2794871"/>
      </dsp:txXfrm>
    </dsp:sp>
    <dsp:sp modelId="{852813FE-E2DA-4451-B01E-A07EAA47F02F}">
      <dsp:nvSpPr>
        <dsp:cNvPr id="0" name=""/>
        <dsp:cNvSpPr/>
      </dsp:nvSpPr>
      <dsp:spPr>
        <a:xfrm>
          <a:off x="1699696" y="951"/>
          <a:ext cx="7890344" cy="7890344"/>
        </a:xfrm>
        <a:prstGeom prst="circularArrow">
          <a:avLst>
            <a:gd name="adj1" fmla="val 6907"/>
            <a:gd name="adj2" fmla="val 465758"/>
            <a:gd name="adj3" fmla="val 5947706"/>
            <a:gd name="adj4" fmla="val 4386536"/>
            <a:gd name="adj5" fmla="val 8058"/>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E50797B-0EE7-4EA4-9E04-AD8DC317922C}">
      <dsp:nvSpPr>
        <dsp:cNvPr id="0" name=""/>
        <dsp:cNvSpPr/>
      </dsp:nvSpPr>
      <dsp:spPr>
        <a:xfrm>
          <a:off x="1875262" y="4920858"/>
          <a:ext cx="2794871" cy="279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bg1"/>
              </a:solidFill>
            </a:rPr>
            <a:t>Organisering</a:t>
          </a:r>
        </a:p>
      </dsp:txBody>
      <dsp:txXfrm>
        <a:off x="1875262" y="4920858"/>
        <a:ext cx="2794871" cy="2794871"/>
      </dsp:txXfrm>
    </dsp:sp>
    <dsp:sp modelId="{1E2E6B93-A341-4DB6-BA08-C05202DDA128}">
      <dsp:nvSpPr>
        <dsp:cNvPr id="0" name=""/>
        <dsp:cNvSpPr/>
      </dsp:nvSpPr>
      <dsp:spPr>
        <a:xfrm>
          <a:off x="1699696" y="951"/>
          <a:ext cx="7890344" cy="7890344"/>
        </a:xfrm>
        <a:prstGeom prst="circularArrow">
          <a:avLst>
            <a:gd name="adj1" fmla="val 6907"/>
            <a:gd name="adj2" fmla="val 465758"/>
            <a:gd name="adj3" fmla="val 11347706"/>
            <a:gd name="adj4" fmla="val 9786536"/>
            <a:gd name="adj5" fmla="val 8058"/>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CD2E875-9763-4CCB-8341-FE37C89DF5EA}">
      <dsp:nvSpPr>
        <dsp:cNvPr id="0" name=""/>
        <dsp:cNvSpPr/>
      </dsp:nvSpPr>
      <dsp:spPr>
        <a:xfrm>
          <a:off x="1875262" y="176517"/>
          <a:ext cx="2794871" cy="279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kern="1200" dirty="0">
              <a:solidFill>
                <a:schemeClr val="bg1"/>
              </a:solidFill>
            </a:rPr>
            <a:t>Regulering</a:t>
          </a:r>
        </a:p>
      </dsp:txBody>
      <dsp:txXfrm>
        <a:off x="1875262" y="176517"/>
        <a:ext cx="2794871" cy="2794871"/>
      </dsp:txXfrm>
    </dsp:sp>
    <dsp:sp modelId="{980655A8-5F57-4AE6-8BBE-82A849192EC1}">
      <dsp:nvSpPr>
        <dsp:cNvPr id="0" name=""/>
        <dsp:cNvSpPr/>
      </dsp:nvSpPr>
      <dsp:spPr>
        <a:xfrm>
          <a:off x="1699696" y="951"/>
          <a:ext cx="7890344" cy="7890344"/>
        </a:xfrm>
        <a:prstGeom prst="circularArrow">
          <a:avLst>
            <a:gd name="adj1" fmla="val 6907"/>
            <a:gd name="adj2" fmla="val 465758"/>
            <a:gd name="adj3" fmla="val 16747706"/>
            <a:gd name="adj4" fmla="val 15186536"/>
            <a:gd name="adj5" fmla="val 8058"/>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BD57A-6B01-46F9-934D-E8A2A52AEC65}">
      <dsp:nvSpPr>
        <dsp:cNvPr id="0" name=""/>
        <dsp:cNvSpPr/>
      </dsp:nvSpPr>
      <dsp:spPr>
        <a:xfrm>
          <a:off x="0" y="5103235"/>
          <a:ext cx="8323877" cy="17164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nb-NO" sz="3200" kern="1200" dirty="0"/>
            <a:t>Spesialist</a:t>
          </a:r>
        </a:p>
      </dsp:txBody>
      <dsp:txXfrm>
        <a:off x="0" y="5103235"/>
        <a:ext cx="8323877" cy="926860"/>
      </dsp:txXfrm>
    </dsp:sp>
    <dsp:sp modelId="{C6798D43-99E1-405B-B1D1-61C930B14536}">
      <dsp:nvSpPr>
        <dsp:cNvPr id="0" name=""/>
        <dsp:cNvSpPr/>
      </dsp:nvSpPr>
      <dsp:spPr>
        <a:xfrm>
          <a:off x="0" y="5994942"/>
          <a:ext cx="4161938" cy="7705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nb-NO" sz="1300" kern="1200" dirty="0"/>
            <a:t>Anvende og følge utvikling medisinsk kunnskap</a:t>
          </a:r>
        </a:p>
        <a:p>
          <a:pPr marL="0" lvl="0" indent="0" algn="ctr" defTabSz="577850">
            <a:lnSpc>
              <a:spcPct val="90000"/>
            </a:lnSpc>
            <a:spcBef>
              <a:spcPct val="0"/>
            </a:spcBef>
            <a:spcAft>
              <a:spcPct val="35000"/>
            </a:spcAft>
            <a:buNone/>
          </a:pPr>
          <a:r>
            <a:rPr lang="nb-NO" sz="1300" kern="1200" dirty="0"/>
            <a:t>Beherske og utvikle prosedyrer</a:t>
          </a:r>
        </a:p>
        <a:p>
          <a:pPr marL="0" lvl="0" indent="0" algn="ctr" defTabSz="577850">
            <a:lnSpc>
              <a:spcPct val="90000"/>
            </a:lnSpc>
            <a:spcBef>
              <a:spcPct val="0"/>
            </a:spcBef>
            <a:spcAft>
              <a:spcPct val="35000"/>
            </a:spcAft>
            <a:buNone/>
          </a:pPr>
          <a:r>
            <a:rPr lang="nb-NO" sz="1300" kern="1200" dirty="0"/>
            <a:t>Utvikle helsetjenesten</a:t>
          </a:r>
        </a:p>
      </dsp:txBody>
      <dsp:txXfrm>
        <a:off x="0" y="5994942"/>
        <a:ext cx="4161938" cy="770561"/>
      </dsp:txXfrm>
    </dsp:sp>
    <dsp:sp modelId="{F56B6D4C-4A5B-4B42-AF64-6CD50F02B824}">
      <dsp:nvSpPr>
        <dsp:cNvPr id="0" name=""/>
        <dsp:cNvSpPr/>
      </dsp:nvSpPr>
      <dsp:spPr>
        <a:xfrm>
          <a:off x="4161938" y="5994942"/>
          <a:ext cx="4161938" cy="77056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nb-NO" sz="1300" kern="1200" dirty="0"/>
            <a:t>Daglig læring som spesialist</a:t>
          </a:r>
        </a:p>
        <a:p>
          <a:pPr marL="0" lvl="0" indent="0" algn="ctr" defTabSz="577850">
            <a:lnSpc>
              <a:spcPct val="90000"/>
            </a:lnSpc>
            <a:spcBef>
              <a:spcPct val="0"/>
            </a:spcBef>
            <a:spcAft>
              <a:spcPct val="35000"/>
            </a:spcAft>
            <a:buNone/>
          </a:pPr>
          <a:r>
            <a:rPr lang="nb-NO" sz="1300" kern="1200" dirty="0"/>
            <a:t>Internundervisning i avdelingen/fagmiljøet</a:t>
          </a:r>
        </a:p>
        <a:p>
          <a:pPr marL="0" lvl="0" indent="0" algn="ctr" defTabSz="577850">
            <a:lnSpc>
              <a:spcPct val="90000"/>
            </a:lnSpc>
            <a:spcBef>
              <a:spcPct val="0"/>
            </a:spcBef>
            <a:spcAft>
              <a:spcPct val="35000"/>
            </a:spcAft>
            <a:buNone/>
          </a:pPr>
          <a:r>
            <a:rPr lang="nb-NO" sz="1300" kern="1200" dirty="0"/>
            <a:t>Nasjonale og internasjonale konferanser</a:t>
          </a:r>
        </a:p>
      </dsp:txBody>
      <dsp:txXfrm>
        <a:off x="4161938" y="5994942"/>
        <a:ext cx="4161938" cy="770561"/>
      </dsp:txXfrm>
    </dsp:sp>
    <dsp:sp modelId="{D802EFF7-7263-4D7B-9342-CD657041A3EE}">
      <dsp:nvSpPr>
        <dsp:cNvPr id="0" name=""/>
        <dsp:cNvSpPr/>
      </dsp:nvSpPr>
      <dsp:spPr>
        <a:xfrm rot="10800000">
          <a:off x="0" y="2552007"/>
          <a:ext cx="8323877" cy="25763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nb-NO" sz="3200" kern="1200" dirty="0"/>
            <a:t>LIS utdanning</a:t>
          </a:r>
        </a:p>
      </dsp:txBody>
      <dsp:txXfrm rot="-10800000">
        <a:off x="0" y="2552007"/>
        <a:ext cx="8323877" cy="904300"/>
      </dsp:txXfrm>
    </dsp:sp>
    <dsp:sp modelId="{ABD50E12-13AB-4F15-BADE-EE1656BA4313}">
      <dsp:nvSpPr>
        <dsp:cNvPr id="0" name=""/>
        <dsp:cNvSpPr/>
      </dsp:nvSpPr>
      <dsp:spPr>
        <a:xfrm>
          <a:off x="0" y="3456308"/>
          <a:ext cx="4161938" cy="7703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nb-NO" sz="1300" kern="1200" dirty="0"/>
            <a:t>Anvende medisinsk kunnskap</a:t>
          </a:r>
        </a:p>
        <a:p>
          <a:pPr marL="0" lvl="0" indent="0" algn="ctr" defTabSz="577850">
            <a:lnSpc>
              <a:spcPct val="90000"/>
            </a:lnSpc>
            <a:spcBef>
              <a:spcPct val="0"/>
            </a:spcBef>
            <a:spcAft>
              <a:spcPct val="35000"/>
            </a:spcAft>
            <a:buNone/>
          </a:pPr>
          <a:r>
            <a:rPr lang="nb-NO" sz="1300" kern="1200" dirty="0"/>
            <a:t>Beherske prosedyrer og ferdigheter</a:t>
          </a:r>
        </a:p>
        <a:p>
          <a:pPr marL="0" lvl="0" indent="0" algn="ctr" defTabSz="577850">
            <a:lnSpc>
              <a:spcPct val="90000"/>
            </a:lnSpc>
            <a:spcBef>
              <a:spcPct val="0"/>
            </a:spcBef>
            <a:spcAft>
              <a:spcPct val="35000"/>
            </a:spcAft>
            <a:buNone/>
          </a:pPr>
          <a:r>
            <a:rPr lang="nb-NO" sz="1300" kern="1200" dirty="0"/>
            <a:t>Arbeide i helsetjenesten</a:t>
          </a:r>
        </a:p>
      </dsp:txBody>
      <dsp:txXfrm>
        <a:off x="0" y="3456308"/>
        <a:ext cx="4161938" cy="770330"/>
      </dsp:txXfrm>
    </dsp:sp>
    <dsp:sp modelId="{A40449FF-BBE1-489A-8D7C-14C468C71BFA}">
      <dsp:nvSpPr>
        <dsp:cNvPr id="0" name=""/>
        <dsp:cNvSpPr/>
      </dsp:nvSpPr>
      <dsp:spPr>
        <a:xfrm>
          <a:off x="4161938" y="3456308"/>
          <a:ext cx="4161938" cy="7703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nb-NO" sz="1300" kern="1200" dirty="0"/>
            <a:t>Daglig læring som lege</a:t>
          </a:r>
        </a:p>
        <a:p>
          <a:pPr marL="0" lvl="0" indent="0" algn="ctr" defTabSz="577850">
            <a:lnSpc>
              <a:spcPct val="90000"/>
            </a:lnSpc>
            <a:spcBef>
              <a:spcPct val="0"/>
            </a:spcBef>
            <a:spcAft>
              <a:spcPct val="35000"/>
            </a:spcAft>
            <a:buNone/>
          </a:pPr>
          <a:r>
            <a:rPr lang="nb-NO" sz="1300" kern="1200" dirty="0"/>
            <a:t>Internundervisning i avdelingen</a:t>
          </a:r>
        </a:p>
        <a:p>
          <a:pPr marL="0" lvl="0" indent="0" algn="ctr" defTabSz="577850">
            <a:lnSpc>
              <a:spcPct val="90000"/>
            </a:lnSpc>
            <a:spcBef>
              <a:spcPct val="0"/>
            </a:spcBef>
            <a:spcAft>
              <a:spcPct val="35000"/>
            </a:spcAft>
            <a:buNone/>
          </a:pPr>
          <a:r>
            <a:rPr lang="nb-NO" sz="1300" kern="1200" dirty="0"/>
            <a:t>Kurs i spesialistutdanning</a:t>
          </a:r>
        </a:p>
      </dsp:txBody>
      <dsp:txXfrm>
        <a:off x="4161938" y="3456308"/>
        <a:ext cx="4161938" cy="770330"/>
      </dsp:txXfrm>
    </dsp:sp>
    <dsp:sp modelId="{41A0A49E-F710-48AE-9E8D-CACAE11DEA59}">
      <dsp:nvSpPr>
        <dsp:cNvPr id="0" name=""/>
        <dsp:cNvSpPr/>
      </dsp:nvSpPr>
      <dsp:spPr>
        <a:xfrm rot="10800000">
          <a:off x="0" y="779"/>
          <a:ext cx="8323877" cy="257635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nb-NO" sz="1400" kern="1200" dirty="0"/>
            <a:t>Hva</a:t>
          </a:r>
          <a:r>
            <a:rPr lang="nb-NO" sz="2000" kern="1200" dirty="0"/>
            <a:t> </a:t>
          </a:r>
          <a:r>
            <a:rPr lang="nb-NO" sz="2400" kern="1200" dirty="0"/>
            <a:t>        Medisinstudier       </a:t>
          </a:r>
          <a:r>
            <a:rPr lang="nb-NO" sz="1400" kern="1200" dirty="0"/>
            <a:t>Hvordan</a:t>
          </a:r>
          <a:r>
            <a:rPr lang="nb-NO" sz="1600" kern="1200" dirty="0"/>
            <a:t> </a:t>
          </a:r>
          <a:endParaRPr lang="nb-NO" sz="2400" kern="1200" dirty="0"/>
        </a:p>
      </dsp:txBody>
      <dsp:txXfrm rot="-10800000">
        <a:off x="0" y="779"/>
        <a:ext cx="8323877" cy="904300"/>
      </dsp:txXfrm>
    </dsp:sp>
    <dsp:sp modelId="{B1E3E683-79FD-4916-9BDE-488C263DA617}">
      <dsp:nvSpPr>
        <dsp:cNvPr id="0" name=""/>
        <dsp:cNvSpPr/>
      </dsp:nvSpPr>
      <dsp:spPr>
        <a:xfrm>
          <a:off x="0" y="905080"/>
          <a:ext cx="4161938" cy="7703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nb-NO" sz="1300" kern="1200" dirty="0"/>
            <a:t>Basal medisinsk kunnskap</a:t>
          </a:r>
        </a:p>
        <a:p>
          <a:pPr marL="0" lvl="0" indent="0" algn="ctr" defTabSz="577850">
            <a:lnSpc>
              <a:spcPct val="90000"/>
            </a:lnSpc>
            <a:spcBef>
              <a:spcPct val="0"/>
            </a:spcBef>
            <a:spcAft>
              <a:spcPct val="35000"/>
            </a:spcAft>
            <a:buNone/>
          </a:pPr>
          <a:r>
            <a:rPr lang="nb-NO" sz="1300" kern="1200" dirty="0"/>
            <a:t>Lære prosedyrer og ferdigheter</a:t>
          </a:r>
        </a:p>
        <a:p>
          <a:pPr marL="0" lvl="0" indent="0" algn="ctr" defTabSz="577850">
            <a:lnSpc>
              <a:spcPct val="90000"/>
            </a:lnSpc>
            <a:spcBef>
              <a:spcPct val="0"/>
            </a:spcBef>
            <a:spcAft>
              <a:spcPct val="35000"/>
            </a:spcAft>
            <a:buNone/>
          </a:pPr>
          <a:r>
            <a:rPr lang="nb-NO" sz="1300" kern="1200" dirty="0"/>
            <a:t>Lære hvordan helsetjenesten er organisert</a:t>
          </a:r>
        </a:p>
      </dsp:txBody>
      <dsp:txXfrm>
        <a:off x="0" y="905080"/>
        <a:ext cx="4161938" cy="770330"/>
      </dsp:txXfrm>
    </dsp:sp>
    <dsp:sp modelId="{AD2BE890-69FC-4AAC-AA3C-9A5B5E00ACA9}">
      <dsp:nvSpPr>
        <dsp:cNvPr id="0" name=""/>
        <dsp:cNvSpPr/>
      </dsp:nvSpPr>
      <dsp:spPr>
        <a:xfrm>
          <a:off x="4161938" y="905080"/>
          <a:ext cx="4161938" cy="7703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nb-NO" sz="1300" kern="1200" dirty="0"/>
            <a:t>Undervisning, kurs og egenstudier</a:t>
          </a:r>
        </a:p>
        <a:p>
          <a:pPr marL="0" lvl="0" indent="0" algn="ctr" defTabSz="577850">
            <a:lnSpc>
              <a:spcPct val="90000"/>
            </a:lnSpc>
            <a:spcBef>
              <a:spcPct val="0"/>
            </a:spcBef>
            <a:spcAft>
              <a:spcPct val="35000"/>
            </a:spcAft>
            <a:buNone/>
          </a:pPr>
          <a:r>
            <a:rPr lang="nb-NO" sz="1300" kern="1200" dirty="0"/>
            <a:t>Utplassering i sykehus og allmennpraksis</a:t>
          </a:r>
        </a:p>
      </dsp:txBody>
      <dsp:txXfrm>
        <a:off x="4161938" y="905080"/>
        <a:ext cx="4161938" cy="7703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B5647-D49E-4507-A926-FE6500FDFBB2}">
      <dsp:nvSpPr>
        <dsp:cNvPr id="0" name=""/>
        <dsp:cNvSpPr/>
      </dsp:nvSpPr>
      <dsp:spPr>
        <a:xfrm>
          <a:off x="1001772" y="1633620"/>
          <a:ext cx="3104161" cy="310416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t>Forskning</a:t>
          </a:r>
        </a:p>
      </dsp:txBody>
      <dsp:txXfrm>
        <a:off x="1456366" y="2088214"/>
        <a:ext cx="2194973" cy="2194973"/>
      </dsp:txXfrm>
    </dsp:sp>
    <dsp:sp modelId="{F781FE29-39CF-4E10-B321-4D1CECE36EF4}">
      <dsp:nvSpPr>
        <dsp:cNvPr id="0" name=""/>
        <dsp:cNvSpPr/>
      </dsp:nvSpPr>
      <dsp:spPr>
        <a:xfrm>
          <a:off x="755930" y="-114165"/>
          <a:ext cx="3595845" cy="256063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t>Utviklende tjeneste</a:t>
          </a:r>
        </a:p>
      </dsp:txBody>
      <dsp:txXfrm>
        <a:off x="1282529" y="260832"/>
        <a:ext cx="2542647" cy="1810644"/>
      </dsp:txXfrm>
    </dsp:sp>
    <dsp:sp modelId="{E7434FB4-B07F-49AF-9665-66C7DBF87C0A}">
      <dsp:nvSpPr>
        <dsp:cNvPr id="0" name=""/>
        <dsp:cNvSpPr/>
      </dsp:nvSpPr>
      <dsp:spPr>
        <a:xfrm>
          <a:off x="3039322" y="3035728"/>
          <a:ext cx="2527020" cy="231949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t>Utdanning</a:t>
          </a:r>
        </a:p>
      </dsp:txBody>
      <dsp:txXfrm>
        <a:off x="3409396" y="3375410"/>
        <a:ext cx="1786872" cy="1640127"/>
      </dsp:txXfrm>
    </dsp:sp>
    <dsp:sp modelId="{D878E267-82D7-46C8-A918-21BAF4528601}">
      <dsp:nvSpPr>
        <dsp:cNvPr id="0" name=""/>
        <dsp:cNvSpPr/>
      </dsp:nvSpPr>
      <dsp:spPr>
        <a:xfrm>
          <a:off x="-512826" y="3006712"/>
          <a:ext cx="2635402" cy="23775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b-NO" sz="2400" kern="1200" dirty="0"/>
            <a:t>Høy faglig kvalitet</a:t>
          </a:r>
        </a:p>
      </dsp:txBody>
      <dsp:txXfrm>
        <a:off x="-126880" y="3354892"/>
        <a:ext cx="1863510" cy="16811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3029308-A14F-43FA-A3C5-58A53CCC2EBF}" type="datetimeFigureOut">
              <a:rPr lang="nb-NO" smtClean="0"/>
              <a:t>22.01.2024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B42DEB9-A34F-4D3C-9735-5DD337EAC3A4}" type="slidenum">
              <a:rPr lang="nb-NO" smtClean="0"/>
              <a:t>‹#›</a:t>
            </a:fld>
            <a:endParaRPr lang="nb-NO"/>
          </a:p>
        </p:txBody>
      </p:sp>
    </p:spTree>
    <p:extLst>
      <p:ext uri="{BB962C8B-B14F-4D97-AF65-F5344CB8AC3E}">
        <p14:creationId xmlns:p14="http://schemas.microsoft.com/office/powerpoint/2010/main" val="797502547"/>
      </p:ext>
    </p:extLst>
  </p:cSld>
  <p:clrMap bg1="lt1" tx1="dk1" bg2="lt2" tx2="dk2" accent1="accent1" accent2="accent2" accent3="accent3" accent4="accent4" accent5="accent5" accent6="accent6" hlink="hlink" folHlink="folHlink"/>
  <p:notesStyle>
    <a:lvl1pPr marL="0" algn="l" defTabSz="1304855" rtl="0" eaLnBrk="1" latinLnBrk="0" hangingPunct="1">
      <a:defRPr sz="1700" kern="1200">
        <a:solidFill>
          <a:schemeClr val="tx1"/>
        </a:solidFill>
        <a:latin typeface="+mn-lt"/>
        <a:ea typeface="+mn-ea"/>
        <a:cs typeface="+mn-cs"/>
      </a:defRPr>
    </a:lvl1pPr>
    <a:lvl2pPr marL="652425" algn="l" defTabSz="1304855" rtl="0" eaLnBrk="1" latinLnBrk="0" hangingPunct="1">
      <a:defRPr sz="1700" kern="1200">
        <a:solidFill>
          <a:schemeClr val="tx1"/>
        </a:solidFill>
        <a:latin typeface="+mn-lt"/>
        <a:ea typeface="+mn-ea"/>
        <a:cs typeface="+mn-cs"/>
      </a:defRPr>
    </a:lvl2pPr>
    <a:lvl3pPr marL="1304855" algn="l" defTabSz="1304855" rtl="0" eaLnBrk="1" latinLnBrk="0" hangingPunct="1">
      <a:defRPr sz="1700" kern="1200">
        <a:solidFill>
          <a:schemeClr val="tx1"/>
        </a:solidFill>
        <a:latin typeface="+mn-lt"/>
        <a:ea typeface="+mn-ea"/>
        <a:cs typeface="+mn-cs"/>
      </a:defRPr>
    </a:lvl3pPr>
    <a:lvl4pPr marL="1957284" algn="l" defTabSz="1304855" rtl="0" eaLnBrk="1" latinLnBrk="0" hangingPunct="1">
      <a:defRPr sz="1700" kern="1200">
        <a:solidFill>
          <a:schemeClr val="tx1"/>
        </a:solidFill>
        <a:latin typeface="+mn-lt"/>
        <a:ea typeface="+mn-ea"/>
        <a:cs typeface="+mn-cs"/>
      </a:defRPr>
    </a:lvl4pPr>
    <a:lvl5pPr marL="2609711" algn="l" defTabSz="1304855" rtl="0" eaLnBrk="1" latinLnBrk="0" hangingPunct="1">
      <a:defRPr sz="1700" kern="1200">
        <a:solidFill>
          <a:schemeClr val="tx1"/>
        </a:solidFill>
        <a:latin typeface="+mn-lt"/>
        <a:ea typeface="+mn-ea"/>
        <a:cs typeface="+mn-cs"/>
      </a:defRPr>
    </a:lvl5pPr>
    <a:lvl6pPr marL="3262128" algn="l" defTabSz="1304855" rtl="0" eaLnBrk="1" latinLnBrk="0" hangingPunct="1">
      <a:defRPr sz="1700" kern="1200">
        <a:solidFill>
          <a:schemeClr val="tx1"/>
        </a:solidFill>
        <a:latin typeface="+mn-lt"/>
        <a:ea typeface="+mn-ea"/>
        <a:cs typeface="+mn-cs"/>
      </a:defRPr>
    </a:lvl6pPr>
    <a:lvl7pPr marL="3914551" algn="l" defTabSz="1304855" rtl="0" eaLnBrk="1" latinLnBrk="0" hangingPunct="1">
      <a:defRPr sz="1700" kern="1200">
        <a:solidFill>
          <a:schemeClr val="tx1"/>
        </a:solidFill>
        <a:latin typeface="+mn-lt"/>
        <a:ea typeface="+mn-ea"/>
        <a:cs typeface="+mn-cs"/>
      </a:defRPr>
    </a:lvl7pPr>
    <a:lvl8pPr marL="4566972" algn="l" defTabSz="1304855" rtl="0" eaLnBrk="1" latinLnBrk="0" hangingPunct="1">
      <a:defRPr sz="1700" kern="1200">
        <a:solidFill>
          <a:schemeClr val="tx1"/>
        </a:solidFill>
        <a:latin typeface="+mn-lt"/>
        <a:ea typeface="+mn-ea"/>
        <a:cs typeface="+mn-cs"/>
      </a:defRPr>
    </a:lvl8pPr>
    <a:lvl9pPr marL="5219415" algn="l" defTabSz="1304855"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ncbi.nlm.nih.gov/pmc/articles/PMC919875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2</a:t>
            </a:fld>
            <a:endParaRPr lang="nb-NO"/>
          </a:p>
        </p:txBody>
      </p:sp>
    </p:spTree>
    <p:extLst>
      <p:ext uri="{BB962C8B-B14F-4D97-AF65-F5344CB8AC3E}">
        <p14:creationId xmlns:p14="http://schemas.microsoft.com/office/powerpoint/2010/main" val="4191068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12</a:t>
            </a:fld>
            <a:endParaRPr lang="nb-NO"/>
          </a:p>
        </p:txBody>
      </p:sp>
    </p:spTree>
    <p:extLst>
      <p:ext uri="{BB962C8B-B14F-4D97-AF65-F5344CB8AC3E}">
        <p14:creationId xmlns:p14="http://schemas.microsoft.com/office/powerpoint/2010/main" val="3527561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13</a:t>
            </a:fld>
            <a:endParaRPr lang="nb-NO"/>
          </a:p>
        </p:txBody>
      </p:sp>
    </p:spTree>
    <p:extLst>
      <p:ext uri="{BB962C8B-B14F-4D97-AF65-F5344CB8AC3E}">
        <p14:creationId xmlns:p14="http://schemas.microsoft.com/office/powerpoint/2010/main" val="266030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14</a:t>
            </a:fld>
            <a:endParaRPr lang="nb-NO"/>
          </a:p>
        </p:txBody>
      </p:sp>
    </p:spTree>
    <p:extLst>
      <p:ext uri="{BB962C8B-B14F-4D97-AF65-F5344CB8AC3E}">
        <p14:creationId xmlns:p14="http://schemas.microsoft.com/office/powerpoint/2010/main" val="282154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849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27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5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7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 </a:t>
            </a:r>
          </a:p>
          <a:p>
            <a:pPr marL="171450" indent="-171450">
              <a:buFont typeface="Arial" panose="020B0604020202020204" pitchFamily="34" charset="0"/>
              <a:buChar char="•"/>
            </a:pPr>
            <a:endParaRPr lang="nb-NO" dirty="0"/>
          </a:p>
          <a:p>
            <a:pPr marL="342900" lvl="0" indent="-342900">
              <a:lnSpc>
                <a:spcPts val="1500"/>
              </a:lnSpc>
              <a:spcAft>
                <a:spcPts val="1200"/>
              </a:spcAft>
              <a:buFont typeface="Symbol" panose="05050102010706020507" pitchFamily="18" charset="2"/>
              <a:buChar char=""/>
            </a:pPr>
            <a:endParaRPr lang="nb-NO" sz="1800" b="0" dirty="0">
              <a:solidFill>
                <a:srgbClr val="000000"/>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72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9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871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3</a:t>
            </a:fld>
            <a:endParaRPr lang="nb-NO"/>
          </a:p>
        </p:txBody>
      </p:sp>
    </p:spTree>
    <p:extLst>
      <p:ext uri="{BB962C8B-B14F-4D97-AF65-F5344CB8AC3E}">
        <p14:creationId xmlns:p14="http://schemas.microsoft.com/office/powerpoint/2010/main" val="2549532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875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301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047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35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140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156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490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091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076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B5BD-EE01-425F-A5BF-2942CF34753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30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4</a:t>
            </a:fld>
            <a:endParaRPr lang="nb-NO"/>
          </a:p>
        </p:txBody>
      </p:sp>
    </p:spTree>
    <p:extLst>
      <p:ext uri="{BB962C8B-B14F-4D97-AF65-F5344CB8AC3E}">
        <p14:creationId xmlns:p14="http://schemas.microsoft.com/office/powerpoint/2010/main" val="1452393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35</a:t>
            </a:fld>
            <a:endParaRPr lang="nb-NO"/>
          </a:p>
        </p:txBody>
      </p:sp>
    </p:spTree>
    <p:extLst>
      <p:ext uri="{BB962C8B-B14F-4D97-AF65-F5344CB8AC3E}">
        <p14:creationId xmlns:p14="http://schemas.microsoft.com/office/powerpoint/2010/main" val="2004817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36</a:t>
            </a:fld>
            <a:endParaRPr lang="nb-NO"/>
          </a:p>
        </p:txBody>
      </p:sp>
    </p:spTree>
    <p:extLst>
      <p:ext uri="{BB962C8B-B14F-4D97-AF65-F5344CB8AC3E}">
        <p14:creationId xmlns:p14="http://schemas.microsoft.com/office/powerpoint/2010/main" val="3037422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37</a:t>
            </a:fld>
            <a:endParaRPr lang="nb-NO"/>
          </a:p>
        </p:txBody>
      </p:sp>
    </p:spTree>
    <p:extLst>
      <p:ext uri="{BB962C8B-B14F-4D97-AF65-F5344CB8AC3E}">
        <p14:creationId xmlns:p14="http://schemas.microsoft.com/office/powerpoint/2010/main" val="2849482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38</a:t>
            </a:fld>
            <a:endParaRPr lang="nb-NO"/>
          </a:p>
        </p:txBody>
      </p:sp>
    </p:spTree>
    <p:extLst>
      <p:ext uri="{BB962C8B-B14F-4D97-AF65-F5344CB8AC3E}">
        <p14:creationId xmlns:p14="http://schemas.microsoft.com/office/powerpoint/2010/main" val="289715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39</a:t>
            </a:fld>
            <a:endParaRPr lang="nb-NO"/>
          </a:p>
        </p:txBody>
      </p:sp>
    </p:spTree>
    <p:extLst>
      <p:ext uri="{BB962C8B-B14F-4D97-AF65-F5344CB8AC3E}">
        <p14:creationId xmlns:p14="http://schemas.microsoft.com/office/powerpoint/2010/main" val="3472680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40</a:t>
            </a:fld>
            <a:endParaRPr lang="nb-NO"/>
          </a:p>
        </p:txBody>
      </p:sp>
    </p:spTree>
    <p:extLst>
      <p:ext uri="{BB962C8B-B14F-4D97-AF65-F5344CB8AC3E}">
        <p14:creationId xmlns:p14="http://schemas.microsoft.com/office/powerpoint/2010/main" val="2177335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41</a:t>
            </a:fld>
            <a:endParaRPr lang="nb-NO"/>
          </a:p>
        </p:txBody>
      </p:sp>
    </p:spTree>
    <p:extLst>
      <p:ext uri="{BB962C8B-B14F-4D97-AF65-F5344CB8AC3E}">
        <p14:creationId xmlns:p14="http://schemas.microsoft.com/office/powerpoint/2010/main" val="1138010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vil særlig fokusere på kapittel 10, som omhandler både utdanning og forskning. Men også i kapittel om digitalisering og om overbehandling står forskningen sentralt. </a:t>
            </a:r>
          </a:p>
          <a:p>
            <a:r>
              <a:rPr lang="nb-NO" sz="1800" dirty="0">
                <a:effectLst/>
                <a:latin typeface="Calibri" panose="020F0502020204030204" pitchFamily="34" charset="0"/>
                <a:ea typeface="Calibri" panose="020F0502020204030204" pitchFamily="34" charset="0"/>
              </a:rPr>
              <a:t>Grunnpremiss: Forskning gjennomgående i tjenesten </a:t>
            </a:r>
            <a:endParaRPr lang="nb-NO" dirty="0"/>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42</a:t>
            </a:fld>
            <a:endParaRPr lang="nb-NO"/>
          </a:p>
        </p:txBody>
      </p:sp>
    </p:spTree>
    <p:extLst>
      <p:ext uri="{BB962C8B-B14F-4D97-AF65-F5344CB8AC3E}">
        <p14:creationId xmlns:p14="http://schemas.microsoft.com/office/powerpoint/2010/main" val="2697180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kern="0" dirty="0">
                <a:effectLst/>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1" kern="0" dirty="0">
                <a:effectLst/>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44</a:t>
            </a:fld>
            <a:endParaRPr lang="nb-NO"/>
          </a:p>
        </p:txBody>
      </p:sp>
    </p:spTree>
    <p:extLst>
      <p:ext uri="{BB962C8B-B14F-4D97-AF65-F5344CB8AC3E}">
        <p14:creationId xmlns:p14="http://schemas.microsoft.com/office/powerpoint/2010/main" val="3043732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kern="0" dirty="0">
                <a:effectLst/>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1" kern="0" dirty="0">
                <a:effectLst/>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45</a:t>
            </a:fld>
            <a:endParaRPr lang="nb-NO"/>
          </a:p>
        </p:txBody>
      </p:sp>
    </p:spTree>
    <p:extLst>
      <p:ext uri="{BB962C8B-B14F-4D97-AF65-F5344CB8AC3E}">
        <p14:creationId xmlns:p14="http://schemas.microsoft.com/office/powerpoint/2010/main" val="1650588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5</a:t>
            </a:fld>
            <a:endParaRPr lang="nb-NO"/>
          </a:p>
        </p:txBody>
      </p:sp>
    </p:spTree>
    <p:extLst>
      <p:ext uri="{BB962C8B-B14F-4D97-AF65-F5344CB8AC3E}">
        <p14:creationId xmlns:p14="http://schemas.microsoft.com/office/powerpoint/2010/main" val="519045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kern="0" dirty="0">
                <a:effectLst/>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1" kern="0" dirty="0">
                <a:effectLst/>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46</a:t>
            </a:fld>
            <a:endParaRPr lang="nb-NO"/>
          </a:p>
        </p:txBody>
      </p:sp>
    </p:spTree>
    <p:extLst>
      <p:ext uri="{BB962C8B-B14F-4D97-AF65-F5344CB8AC3E}">
        <p14:creationId xmlns:p14="http://schemas.microsoft.com/office/powerpoint/2010/main" val="505276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kern="0" dirty="0">
                <a:effectLst/>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1" kern="0" dirty="0">
                <a:effectLst/>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47</a:t>
            </a:fld>
            <a:endParaRPr lang="nb-NO"/>
          </a:p>
        </p:txBody>
      </p:sp>
    </p:spTree>
    <p:extLst>
      <p:ext uri="{BB962C8B-B14F-4D97-AF65-F5344CB8AC3E}">
        <p14:creationId xmlns:p14="http://schemas.microsoft.com/office/powerpoint/2010/main" val="274337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kern="0" dirty="0">
                <a:effectLst/>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1" kern="0" dirty="0">
                <a:effectLst/>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48</a:t>
            </a:fld>
            <a:endParaRPr lang="nb-NO"/>
          </a:p>
        </p:txBody>
      </p:sp>
    </p:spTree>
    <p:extLst>
      <p:ext uri="{BB962C8B-B14F-4D97-AF65-F5344CB8AC3E}">
        <p14:creationId xmlns:p14="http://schemas.microsoft.com/office/powerpoint/2010/main" val="3354028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kern="0" dirty="0">
                <a:effectLst/>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1" kern="0" dirty="0">
                <a:effectLst/>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49</a:t>
            </a:fld>
            <a:endParaRPr lang="nb-NO"/>
          </a:p>
        </p:txBody>
      </p:sp>
    </p:spTree>
    <p:extLst>
      <p:ext uri="{BB962C8B-B14F-4D97-AF65-F5344CB8AC3E}">
        <p14:creationId xmlns:p14="http://schemas.microsoft.com/office/powerpoint/2010/main" val="3441895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kern="0" dirty="0">
                <a:effectLst/>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1" kern="0" dirty="0">
                <a:effectLst/>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50</a:t>
            </a:fld>
            <a:endParaRPr lang="nb-NO"/>
          </a:p>
        </p:txBody>
      </p:sp>
    </p:spTree>
    <p:extLst>
      <p:ext uri="{BB962C8B-B14F-4D97-AF65-F5344CB8AC3E}">
        <p14:creationId xmlns:p14="http://schemas.microsoft.com/office/powerpoint/2010/main" val="369338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kern="0" dirty="0">
                <a:effectLst/>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1" kern="0" dirty="0">
                <a:effectLst/>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52769B-A9F3-F742-9BF5-F0861E75658F}" type="slidenum">
              <a:rPr lang="nb-NO" smtClean="0"/>
              <a:t>51</a:t>
            </a:fld>
            <a:endParaRPr lang="nb-NO"/>
          </a:p>
        </p:txBody>
      </p:sp>
    </p:spTree>
    <p:extLst>
      <p:ext uri="{BB962C8B-B14F-4D97-AF65-F5344CB8AC3E}">
        <p14:creationId xmlns:p14="http://schemas.microsoft.com/office/powerpoint/2010/main" val="2670967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dirty="0"/>
              <a:t>Takk til FHI</a:t>
            </a:r>
          </a:p>
          <a:p>
            <a:r>
              <a:rPr lang="nb-NO" sz="1200" b="1" dirty="0"/>
              <a:t>Basert på foredrag for MET meteorologisk institutt 16. juni 2022 mm</a:t>
            </a:r>
          </a:p>
          <a:p>
            <a:endParaRPr lang="nb-NO" sz="1200" b="1" dirty="0"/>
          </a:p>
          <a:p>
            <a:r>
              <a:rPr lang="nb-NO" sz="1200" b="1" dirty="0">
                <a:effectLst/>
                <a:latin typeface="Calibri" panose="020F0502020204030204" pitchFamily="34" charset="0"/>
                <a:ea typeface="Calibri" panose="020F0502020204030204" pitchFamily="34" charset="0"/>
              </a:rPr>
              <a:t>Solstrand Hotel &amp; Bad (Solstrandvegen 200, 5200  Osøyro  </a:t>
            </a:r>
            <a:r>
              <a:rPr lang="nb-NO" sz="1200" b="1" dirty="0" err="1">
                <a:effectLst/>
                <a:latin typeface="Calibri" panose="020F0502020204030204" pitchFamily="34" charset="0"/>
                <a:ea typeface="Calibri" panose="020F0502020204030204" pitchFamily="34" charset="0"/>
              </a:rPr>
              <a:t>Vestland</a:t>
            </a:r>
            <a:r>
              <a:rPr lang="nb-NO" sz="1200" b="1" dirty="0">
                <a:effectLst/>
                <a:latin typeface="Calibri" panose="020F0502020204030204" pitchFamily="34" charset="0"/>
                <a:ea typeface="Calibri" panose="020F0502020204030204" pitchFamily="34" charset="0"/>
              </a:rPr>
              <a:t>)</a:t>
            </a:r>
            <a:endParaRPr lang="nb-NO" sz="1200" dirty="0">
              <a:latin typeface="Calibri" panose="020F0502020204030204" pitchFamily="34" charset="0"/>
              <a:ea typeface="Calibri" panose="020F0502020204030204" pitchFamily="34" charset="0"/>
            </a:endParaRPr>
          </a:p>
          <a:p>
            <a:r>
              <a:rPr lang="nb-NO" sz="1200" dirty="0">
                <a:effectLst/>
                <a:latin typeface="Calibri" panose="020F0502020204030204" pitchFamily="34" charset="0"/>
                <a:ea typeface="Calibri" panose="020F0502020204030204" pitchFamily="34" charset="0"/>
              </a:rPr>
              <a:t>Kl. 14:10 – 14:40</a:t>
            </a:r>
          </a:p>
          <a:p>
            <a:r>
              <a:rPr lang="nb-NO" sz="1200" b="1" dirty="0">
                <a:effectLst/>
                <a:latin typeface="Calibri" panose="020F0502020204030204" pitchFamily="34" charset="0"/>
                <a:ea typeface="Calibri" panose="020F0502020204030204" pitchFamily="34" charset="0"/>
              </a:rPr>
              <a:t>Innlegg:</a:t>
            </a:r>
            <a:r>
              <a:rPr lang="nb-NO" sz="1200" dirty="0">
                <a:effectLst/>
                <a:latin typeface="Calibri" panose="020F0502020204030204" pitchFamily="34" charset="0"/>
                <a:ea typeface="Calibri" panose="020F0502020204030204" pitchFamily="34" charset="0"/>
              </a:rPr>
              <a:t> </a:t>
            </a:r>
            <a:br>
              <a:rPr lang="nb-NO" sz="1200" dirty="0">
                <a:effectLst/>
                <a:latin typeface="Calibri" panose="020F0502020204030204" pitchFamily="34" charset="0"/>
                <a:ea typeface="Calibri" panose="020F0502020204030204" pitchFamily="34" charset="0"/>
              </a:rPr>
            </a:br>
            <a:r>
              <a:rPr lang="nb-NO" sz="1200" dirty="0">
                <a:effectLst/>
                <a:latin typeface="Calibri" panose="020F0502020204030204" pitchFamily="34" charset="0"/>
                <a:ea typeface="Calibri" panose="020F0502020204030204" pitchFamily="34" charset="0"/>
              </a:rPr>
              <a:t>Om forskning i krisetid ut fra dine erfaringer som leder ved Folkehelseinstituttet og etter hvert NORCE. </a:t>
            </a:r>
            <a:br>
              <a:rPr lang="nb-NO" sz="1200" dirty="0">
                <a:effectLst/>
                <a:latin typeface="Calibri" panose="020F0502020204030204" pitchFamily="34" charset="0"/>
                <a:ea typeface="Calibri" panose="020F0502020204030204" pitchFamily="34" charset="0"/>
              </a:rPr>
            </a:br>
            <a:r>
              <a:rPr lang="nb-NO" sz="1200" dirty="0">
                <a:effectLst/>
                <a:latin typeface="Calibri" panose="020F0502020204030204" pitchFamily="34" charset="0"/>
                <a:ea typeface="Calibri" panose="020F0502020204030204" pitchFamily="34" charset="0"/>
              </a:rPr>
              <a:t>Dersom du ønsker å dele noen visjoner for instituttsektoren og samarbeid med helsesektoren, ville det også være fint.</a:t>
            </a:r>
          </a:p>
          <a:p>
            <a:r>
              <a:rPr lang="nb-NO" sz="1200" dirty="0">
                <a:effectLst/>
                <a:latin typeface="Calibri" panose="020F0502020204030204" pitchFamily="34" charset="0"/>
                <a:ea typeface="Calibri" panose="020F0502020204030204" pitchFamily="34" charset="0"/>
              </a:rPr>
              <a:t> </a:t>
            </a:r>
          </a:p>
          <a:p>
            <a:r>
              <a:rPr lang="nb-NO" sz="1200" dirty="0">
                <a:effectLst/>
                <a:latin typeface="Calibri" panose="020F0502020204030204" pitchFamily="34" charset="0"/>
                <a:ea typeface="Calibri" panose="020F0502020204030204" pitchFamily="34" charset="0"/>
              </a:rPr>
              <a:t>Kl. 17:05 – </a:t>
            </a:r>
            <a:r>
              <a:rPr lang="nb-NO" sz="1200" dirty="0" err="1">
                <a:effectLst/>
                <a:latin typeface="Calibri" panose="020F0502020204030204" pitchFamily="34" charset="0"/>
                <a:ea typeface="Calibri" panose="020F0502020204030204" pitchFamily="34" charset="0"/>
              </a:rPr>
              <a:t>ca</a:t>
            </a:r>
            <a:r>
              <a:rPr lang="nb-NO" sz="1200" dirty="0">
                <a:effectLst/>
                <a:latin typeface="Calibri" panose="020F0502020204030204" pitchFamily="34" charset="0"/>
                <a:ea typeface="Calibri" panose="020F0502020204030204" pitchFamily="34" charset="0"/>
              </a:rPr>
              <a:t> 18:00</a:t>
            </a:r>
          </a:p>
          <a:p>
            <a:r>
              <a:rPr lang="nb-NO" sz="1200" b="1" dirty="0">
                <a:effectLst/>
                <a:latin typeface="Calibri" panose="020F0502020204030204" pitchFamily="34" charset="0"/>
                <a:ea typeface="Calibri" panose="020F0502020204030204" pitchFamily="34" charset="0"/>
              </a:rPr>
              <a:t>Paneldebatt: Leder Svein Skeie</a:t>
            </a:r>
            <a:endParaRPr lang="nb-NO" sz="1200" dirty="0">
              <a:effectLst/>
              <a:latin typeface="Calibri" panose="020F0502020204030204" pitchFamily="34" charset="0"/>
              <a:ea typeface="Calibri" panose="020F0502020204030204" pitchFamily="34" charset="0"/>
            </a:endParaRPr>
          </a:p>
          <a:p>
            <a:r>
              <a:rPr lang="nb-NO" sz="1200" dirty="0">
                <a:effectLst/>
                <a:latin typeface="Calibri" panose="020F0502020204030204" pitchFamily="34" charset="0"/>
                <a:ea typeface="Calibri" panose="020F0502020204030204" pitchFamily="34" charset="0"/>
              </a:rPr>
              <a:t>Tema: Hvordan forskning kan bidra til en bærekraftig helsetjeneste i fremtiden.</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6EE38-EFF7-456C-8EB1-6A5DFF7562A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009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D24950-E34F-4AE5-BCAD-64BF7DA231F4}"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904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217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8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6</a:t>
            </a:fld>
            <a:endParaRPr lang="nb-NO"/>
          </a:p>
        </p:txBody>
      </p:sp>
    </p:spTree>
    <p:extLst>
      <p:ext uri="{BB962C8B-B14F-4D97-AF65-F5344CB8AC3E}">
        <p14:creationId xmlns:p14="http://schemas.microsoft.com/office/powerpoint/2010/main" val="3140645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highlight>
                  <a:srgbClr val="FFFF00"/>
                </a:highlight>
              </a:rPr>
              <a:t>Helseberedskapsloven </a:t>
            </a:r>
          </a:p>
          <a:p>
            <a:endParaRPr lang="nb-NO" b="0" dirty="0">
              <a:highlight>
                <a:srgbClr val="FFFF00"/>
              </a:highlight>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392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461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spcBef>
                <a:spcPts val="2000"/>
              </a:spcBef>
              <a:spcAft>
                <a:spcPts val="2000"/>
              </a:spcAft>
            </a:pPr>
            <a:r>
              <a:rPr lang="en-US" b="0" i="0" dirty="0">
                <a:solidFill>
                  <a:srgbClr val="212121"/>
                </a:solidFill>
                <a:effectLst/>
                <a:latin typeface="Cambria" panose="02040503050406030204" pitchFamily="18" charset="0"/>
              </a:rPr>
              <a:t>This study evaluates the association between the AZD1222, BNT162b2, and mRNA-1273 vaccines and subsequent thromboembolic and thrombocytopenic events between 3 Nordic countries. https://www.ncbi.nlm.nih.gov/pmc/articles/PMC9198750/ </a:t>
            </a:r>
          </a:p>
          <a:p>
            <a:pPr algn="r">
              <a:spcBef>
                <a:spcPts val="2000"/>
              </a:spcBef>
              <a:spcAft>
                <a:spcPts val="2000"/>
              </a:spcAft>
            </a:pPr>
            <a:r>
              <a:rPr lang="en-US" sz="1800" b="0" i="0" u="none" strike="noStrike" dirty="0">
                <a:solidFill>
                  <a:srgbClr val="376FAA"/>
                </a:solidFill>
                <a:effectLst/>
                <a:latin typeface="Source Sans Pro" panose="020B0503030403020204" pitchFamily="34" charset="0"/>
                <a:hlinkClick r:id="rId3" tooltip="Go to other sections in this page"/>
              </a:rPr>
              <a:t>Go to:</a:t>
            </a:r>
            <a:endParaRPr lang="en-US" b="0" i="0" dirty="0">
              <a:solidFill>
                <a:srgbClr val="212121"/>
              </a:solidFill>
              <a:effectLst/>
              <a:latin typeface="Cambria" panose="02040503050406030204" pitchFamily="18" charset="0"/>
            </a:endParaRPr>
          </a:p>
          <a:p>
            <a:pPr algn="l">
              <a:lnSpc>
                <a:spcPts val="2250"/>
              </a:lnSpc>
              <a:spcBef>
                <a:spcPts val="2000"/>
              </a:spcBef>
              <a:spcAft>
                <a:spcPts val="1000"/>
              </a:spcAft>
            </a:pPr>
            <a:r>
              <a:rPr lang="en-US" sz="1800" b="0" i="0" dirty="0">
                <a:solidFill>
                  <a:srgbClr val="995733"/>
                </a:solidFill>
                <a:effectLst/>
                <a:latin typeface="Cambria" panose="02040503050406030204" pitchFamily="18" charset="0"/>
              </a:rPr>
              <a:t>Key Points</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Question</a:t>
            </a:r>
          </a:p>
          <a:p>
            <a:pPr algn="l">
              <a:spcBef>
                <a:spcPts val="2000"/>
              </a:spcBef>
              <a:spcAft>
                <a:spcPts val="2000"/>
              </a:spcAft>
            </a:pPr>
            <a:r>
              <a:rPr lang="en-US" b="0" i="0" dirty="0">
                <a:solidFill>
                  <a:srgbClr val="212121"/>
                </a:solidFill>
                <a:effectLst/>
                <a:latin typeface="Cambria" panose="02040503050406030204" pitchFamily="18" charset="0"/>
              </a:rPr>
              <a:t>Are COVID-19 vaccines associated with increased risk of thromboembolic and thrombocytopenic events?</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Findings</a:t>
            </a:r>
          </a:p>
          <a:p>
            <a:pPr algn="l">
              <a:spcBef>
                <a:spcPts val="2000"/>
              </a:spcBef>
              <a:spcAft>
                <a:spcPts val="2000"/>
              </a:spcAft>
            </a:pPr>
            <a:r>
              <a:rPr lang="en-US" b="0" i="0" dirty="0">
                <a:solidFill>
                  <a:srgbClr val="212121"/>
                </a:solidFill>
                <a:effectLst/>
                <a:latin typeface="Cambria" panose="02040503050406030204" pitchFamily="18" charset="0"/>
              </a:rPr>
              <a:t>In this self-controlled case series, AZD1222 was associated with increased rates of cerebral venous thrombosis and thrombocytopenia in 3 Nordic countries. No consistent associations were observed between the mRNA COVID-19 vaccines and coronary artery disease, coagulation disorders and cerebrovascular disease.</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Meaning</a:t>
            </a:r>
          </a:p>
          <a:p>
            <a:pPr algn="l">
              <a:spcBef>
                <a:spcPts val="2000"/>
              </a:spcBef>
              <a:spcAft>
                <a:spcPts val="2000"/>
              </a:spcAft>
            </a:pPr>
            <a:r>
              <a:rPr lang="en-US" b="0" i="0" dirty="0">
                <a:solidFill>
                  <a:srgbClr val="212121"/>
                </a:solidFill>
                <a:effectLst/>
                <a:latin typeface="Cambria" panose="02040503050406030204" pitchFamily="18" charset="0"/>
              </a:rPr>
              <a:t>The findings of this study suggest that AZD1222 vaccination is associated with cerebral venous thrombosis and thrombocytopenia.</a:t>
            </a:r>
          </a:p>
          <a:p>
            <a:pPr algn="r">
              <a:spcBef>
                <a:spcPts val="2000"/>
              </a:spcBef>
              <a:spcAft>
                <a:spcPts val="2000"/>
              </a:spcAft>
            </a:pPr>
            <a:r>
              <a:rPr lang="en-US" sz="1800" b="0" i="0" u="none" strike="noStrike" dirty="0">
                <a:solidFill>
                  <a:srgbClr val="376FAA"/>
                </a:solidFill>
                <a:effectLst/>
                <a:latin typeface="Source Sans Pro" panose="020B0503030403020204" pitchFamily="34" charset="0"/>
                <a:hlinkClick r:id="rId3" tooltip="Go to other sections in this page"/>
              </a:rPr>
              <a:t>Go to:</a:t>
            </a:r>
            <a:endParaRPr lang="en-US" b="0" i="0" dirty="0">
              <a:solidFill>
                <a:srgbClr val="212121"/>
              </a:solidFill>
              <a:effectLst/>
              <a:latin typeface="Cambria" panose="02040503050406030204" pitchFamily="18" charset="0"/>
            </a:endParaRPr>
          </a:p>
          <a:p>
            <a:pPr algn="l">
              <a:lnSpc>
                <a:spcPts val="2250"/>
              </a:lnSpc>
              <a:spcBef>
                <a:spcPts val="2000"/>
              </a:spcBef>
              <a:spcAft>
                <a:spcPts val="1000"/>
              </a:spcAft>
            </a:pPr>
            <a:r>
              <a:rPr lang="en-US" sz="1800" b="0" i="0" dirty="0">
                <a:solidFill>
                  <a:srgbClr val="995733"/>
                </a:solidFill>
                <a:effectLst/>
                <a:latin typeface="Cambria" panose="02040503050406030204" pitchFamily="18" charset="0"/>
              </a:rPr>
              <a:t>Abstract</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Importance</a:t>
            </a:r>
          </a:p>
          <a:p>
            <a:pPr algn="l">
              <a:spcBef>
                <a:spcPts val="2000"/>
              </a:spcBef>
              <a:spcAft>
                <a:spcPts val="2000"/>
              </a:spcAft>
            </a:pPr>
            <a:r>
              <a:rPr lang="en-US" b="0" i="0" dirty="0">
                <a:solidFill>
                  <a:srgbClr val="212121"/>
                </a:solidFill>
                <a:effectLst/>
                <a:latin typeface="Cambria" panose="02040503050406030204" pitchFamily="18" charset="0"/>
              </a:rPr>
              <a:t>Vaccinations are paramount to halt the COVID-19 pandemic, and safety data are essential to determine the risk-benefit ratio of each COVID-19 vaccine.</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Objective</a:t>
            </a:r>
          </a:p>
          <a:p>
            <a:pPr algn="l">
              <a:spcBef>
                <a:spcPts val="2000"/>
              </a:spcBef>
              <a:spcAft>
                <a:spcPts val="2000"/>
              </a:spcAft>
            </a:pPr>
            <a:r>
              <a:rPr lang="en-US" b="0" i="0" dirty="0">
                <a:solidFill>
                  <a:srgbClr val="212121"/>
                </a:solidFill>
                <a:effectLst/>
                <a:latin typeface="Cambria" panose="02040503050406030204" pitchFamily="18" charset="0"/>
              </a:rPr>
              <a:t>To evaluate the association between the AZD1222, BNT162b2, and mRNA-1273 vaccines and subsequent thromboembolic and thrombocytopenic events.</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Design, Setting, and Participants</a:t>
            </a:r>
          </a:p>
          <a:p>
            <a:pPr algn="l">
              <a:spcBef>
                <a:spcPts val="2000"/>
              </a:spcBef>
              <a:spcAft>
                <a:spcPts val="2000"/>
              </a:spcAft>
            </a:pPr>
            <a:r>
              <a:rPr lang="en-US" b="0" i="0" dirty="0">
                <a:solidFill>
                  <a:srgbClr val="212121"/>
                </a:solidFill>
                <a:effectLst/>
                <a:latin typeface="Cambria" panose="02040503050406030204" pitchFamily="18" charset="0"/>
              </a:rPr>
              <a:t>This self-controlled case series used individual-level data from national registries in Norway, Finland, and Denmark. Participants included individuals with hospital contacts because of coronary artery disease, coagulation disorders, or cerebrovascular disease between January 1, 2020, and May 16, 2021.</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Exposures</a:t>
            </a:r>
          </a:p>
          <a:p>
            <a:pPr algn="l">
              <a:spcBef>
                <a:spcPts val="2000"/>
              </a:spcBef>
              <a:spcAft>
                <a:spcPts val="2000"/>
              </a:spcAft>
            </a:pPr>
            <a:r>
              <a:rPr lang="en-US" b="0" i="0" dirty="0">
                <a:solidFill>
                  <a:srgbClr val="212121"/>
                </a:solidFill>
                <a:effectLst/>
                <a:latin typeface="Cambria" panose="02040503050406030204" pitchFamily="18" charset="0"/>
              </a:rPr>
              <a:t>AZD1222, BNT162b2, or mRNA-1273 vaccine.</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Main Outcomes and Measure</a:t>
            </a:r>
          </a:p>
          <a:p>
            <a:pPr algn="l">
              <a:spcBef>
                <a:spcPts val="2000"/>
              </a:spcBef>
              <a:spcAft>
                <a:spcPts val="2000"/>
              </a:spcAft>
            </a:pPr>
            <a:r>
              <a:rPr lang="en-US" b="0" i="0" dirty="0">
                <a:solidFill>
                  <a:srgbClr val="212121"/>
                </a:solidFill>
                <a:effectLst/>
                <a:latin typeface="Cambria" panose="02040503050406030204" pitchFamily="18" charset="0"/>
              </a:rPr>
              <a:t>Relative rate (RR) of hospital contacts for coronary artery disease, coagulation disorders, or cerebrovascular disease in a 28-day period following vaccination compared with the control period prior to vaccination.</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Results</a:t>
            </a:r>
          </a:p>
          <a:p>
            <a:pPr algn="l">
              <a:spcBef>
                <a:spcPts val="2000"/>
              </a:spcBef>
              <a:spcAft>
                <a:spcPts val="2000"/>
              </a:spcAft>
            </a:pPr>
            <a:r>
              <a:rPr lang="en-US" b="0" i="0" dirty="0">
                <a:solidFill>
                  <a:srgbClr val="212121"/>
                </a:solidFill>
                <a:effectLst/>
                <a:latin typeface="Cambria" panose="02040503050406030204" pitchFamily="18" charset="0"/>
              </a:rPr>
              <a:t>We found 265 339 hospital contacts, of whom 112 984 [43%] were for female patients, 246 092 [93%] were for patients born in 1971 or earlier, 116 931 [44%] were for coronary artery disease, 55 445 [21%] were for coagulation disorders, and 92 963 [35%] were for cerebrovascular disease. In the 28-day period following vaccination, there was an increased rate of coronary artery disease following mRNA-1273 vaccination (RR, 1.13 [95% CI, 1.02-1.25]), but not following AZD1222 vaccination (RR, 0.92 [95% CI, 0.82-1.03]) or BNT162b2 vaccination (RR, 0.96 [95% CI, 0.92-0.99]). There was an observed increased rate of coagulation disorders following all 3 vaccines (AZD1222: RR, 2.01 [95% CI, 1.75-2.31]; BNT162b2: RR, 1.12 [95% CI, 1.07-1.19]; and mRNA-1273: RR, 1.26 [95% CI, 1.07-1.47]). There was also an observed increased rate of cerebrovascular disease following all 3 vaccines (AZD1222: RR, 1.32 [95% CI, 1.16-1.52]; BNT162b2: RR, 1.09 [95% CI, 1.05-1.13]; and mRNA-1273: RR, 1.21 [95% CI, 1.09-1.35]). For individual diseases within the main outcomes, 2 notably high rates were observed: 12.04 (95% CI, 5.37-26.99) for cerebral venous thrombosis and 4.29 (95% CI, 2.96-6.20) for thrombocytopenia, corresponding to 1.6 (95% CI, 0.6-2.6) and 4.9 (95% CI, 2.9-6.9) excess events per 100 000 doses, respectively, following AZD1222 vaccination.</a:t>
            </a:r>
          </a:p>
          <a:p>
            <a:pPr algn="l">
              <a:lnSpc>
                <a:spcPts val="2250"/>
              </a:lnSpc>
              <a:spcBef>
                <a:spcPts val="2000"/>
              </a:spcBef>
              <a:spcAft>
                <a:spcPts val="1000"/>
              </a:spcAft>
            </a:pPr>
            <a:r>
              <a:rPr lang="en-US" sz="1800" b="0" i="0" dirty="0">
                <a:solidFill>
                  <a:srgbClr val="734126"/>
                </a:solidFill>
                <a:effectLst/>
                <a:latin typeface="Cambria" panose="02040503050406030204" pitchFamily="18" charset="0"/>
              </a:rPr>
              <a:t>Conclusions and Relevance</a:t>
            </a:r>
          </a:p>
          <a:p>
            <a:pPr algn="l">
              <a:spcBef>
                <a:spcPts val="2000"/>
              </a:spcBef>
              <a:spcAft>
                <a:spcPts val="2000"/>
              </a:spcAft>
            </a:pPr>
            <a:r>
              <a:rPr lang="en-US" b="0" i="0" dirty="0">
                <a:solidFill>
                  <a:srgbClr val="212121"/>
                </a:solidFill>
                <a:effectLst/>
                <a:latin typeface="Cambria" panose="02040503050406030204" pitchFamily="18" charset="0"/>
              </a:rPr>
              <a:t>In this self-controlled case series, there was an increased rate of hospital contacts because of coagulation disorders and cerebrovascular disease, especially for thrombocytopenia and cerebral venous thrombosis, following vaccination with AZD1222. Although increased rates of several thromboembolic and thrombocytopenic outcomes following BNT162b2 and mRNA-1273 vaccination were observed, these increases were less than the rates observed after AZD1222, and sensitivity analyses were not consistent. Confirmatory analysis on the 2 mRNA vaccines by other methods are warranted.</a:t>
            </a:r>
          </a:p>
          <a:p>
            <a:endParaRPr lang="nb-NO" dirty="0">
              <a:cs typeface="Calibri"/>
            </a:endParaRPr>
          </a:p>
        </p:txBody>
      </p:sp>
      <p:sp>
        <p:nvSpPr>
          <p:cNvPr id="4" name="Plassholder for lysbildenummer 3"/>
          <p:cNvSpPr>
            <a:spLocks noGrp="1"/>
          </p:cNvSpPr>
          <p:nvPr>
            <p:ph type="sldNum" sz="quarter"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8021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967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Dato?</a:t>
            </a:r>
          </a:p>
          <a:p>
            <a:r>
              <a:rPr lang="nb-NO" dirty="0"/>
              <a:t>Tekst fra kronikk/innlegg om RCT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6EE38-EFF7-456C-8EB1-6A5DFF7562A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128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Oppdatert 16. juni 2022 foredrag for MET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6EE38-EFF7-456C-8EB1-6A5DFF7562A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374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0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6891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185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86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7</a:t>
            </a:fld>
            <a:endParaRPr lang="nb-NO"/>
          </a:p>
        </p:txBody>
      </p:sp>
    </p:spTree>
    <p:extLst>
      <p:ext uri="{BB962C8B-B14F-4D97-AF65-F5344CB8AC3E}">
        <p14:creationId xmlns:p14="http://schemas.microsoft.com/office/powerpoint/2010/main" val="3314880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903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4258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b-NO" dirty="0"/>
          </a:p>
        </p:txBody>
      </p:sp>
    </p:spTree>
    <p:extLst>
      <p:ext uri="{BB962C8B-B14F-4D97-AF65-F5344CB8AC3E}">
        <p14:creationId xmlns:p14="http://schemas.microsoft.com/office/powerpoint/2010/main" val="3578339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0773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120000"/>
              </a:lnSpc>
              <a:buNone/>
            </a:pPr>
            <a:r>
              <a:rPr lang="nb-NO" sz="1200" b="1" dirty="0"/>
              <a:t>Behandling, forskning, utdanning og opplæring</a:t>
            </a:r>
          </a:p>
          <a:p>
            <a:pPr marL="0" indent="0">
              <a:lnSpc>
                <a:spcPct val="120000"/>
              </a:lnSpc>
              <a:buNone/>
            </a:pPr>
            <a:r>
              <a:rPr lang="nb-NO" sz="1200" b="1" dirty="0"/>
              <a:t>Helsetjenester til 1,1 millioner innbyggere</a:t>
            </a:r>
            <a:r>
              <a:rPr lang="nb-NO" b="1" dirty="0"/>
              <a:t>	</a:t>
            </a:r>
          </a:p>
          <a:p>
            <a:pPr marL="0" indent="0">
              <a:lnSpc>
                <a:spcPct val="120000"/>
              </a:lnSpc>
              <a:buNone/>
            </a:pPr>
            <a:r>
              <a:rPr lang="nb-NO" sz="1200" b="1" dirty="0"/>
              <a:t>Over 30 000 medarbeidere</a:t>
            </a:r>
          </a:p>
          <a:p>
            <a:pPr marL="0" indent="0">
              <a:lnSpc>
                <a:spcPct val="120000"/>
              </a:lnSpc>
              <a:buNone/>
            </a:pPr>
            <a:r>
              <a:rPr lang="nb-NO" sz="1200" b="1" dirty="0"/>
              <a:t>Budsjett på nærmere 31 milliarder kroner</a:t>
            </a:r>
          </a:p>
          <a:p>
            <a:pPr marL="0" indent="0">
              <a:lnSpc>
                <a:spcPct val="120000"/>
              </a:lnSpc>
              <a:buNone/>
            </a:pPr>
            <a:r>
              <a:rPr lang="nb-NO" sz="1200" b="1" dirty="0"/>
              <a:t>Strategiske hovedområder</a:t>
            </a:r>
          </a:p>
          <a:p>
            <a:pPr marL="0" indent="0">
              <a:lnSpc>
                <a:spcPct val="120000"/>
              </a:lnSpc>
              <a:buNone/>
            </a:pPr>
            <a:r>
              <a:rPr lang="nb-NO" b="1" dirty="0"/>
              <a:t>	</a:t>
            </a:r>
            <a:r>
              <a:rPr lang="nb-NO" dirty="0"/>
              <a:t>Oppgavedeling og samhandling</a:t>
            </a:r>
          </a:p>
          <a:p>
            <a:pPr marL="0" indent="0">
              <a:lnSpc>
                <a:spcPct val="120000"/>
              </a:lnSpc>
              <a:buNone/>
            </a:pPr>
            <a:r>
              <a:rPr lang="nb-NO" dirty="0"/>
              <a:t>	Forsking, innovasjon og utvikling</a:t>
            </a:r>
          </a:p>
          <a:p>
            <a:pPr marL="0" indent="0">
              <a:lnSpc>
                <a:spcPct val="120000"/>
              </a:lnSpc>
              <a:buNone/>
            </a:pPr>
            <a:r>
              <a:rPr lang="nb-NO" dirty="0"/>
              <a:t>	Teknologi, utstyr og nye tjenester</a:t>
            </a:r>
          </a:p>
          <a:p>
            <a:pPr marL="0" indent="0">
              <a:lnSpc>
                <a:spcPct val="120000"/>
              </a:lnSpc>
              <a:buNone/>
            </a:pPr>
            <a:r>
              <a:rPr lang="nb-NO" dirty="0"/>
              <a:t>	Økonomi</a:t>
            </a:r>
          </a:p>
          <a:p>
            <a:pPr marL="0" indent="0">
              <a:lnSpc>
                <a:spcPct val="120000"/>
              </a:lnSpc>
              <a:buNone/>
            </a:pPr>
            <a:r>
              <a:rPr lang="nb-NO" dirty="0"/>
              <a:t>	Organisering og ledelse</a:t>
            </a:r>
          </a:p>
          <a:p>
            <a:pPr marL="0" indent="0">
              <a:lnSpc>
                <a:spcPct val="120000"/>
              </a:lnSpc>
              <a:buNone/>
            </a:pPr>
            <a:r>
              <a:rPr lang="nb-NO" dirty="0"/>
              <a:t>	Bemanning og kompetanseutvikling</a:t>
            </a:r>
          </a:p>
          <a:p>
            <a:pPr marL="0" indent="0">
              <a:lnSpc>
                <a:spcPct val="120000"/>
              </a:lnSpc>
              <a:buNone/>
            </a:pPr>
            <a:r>
              <a:rPr lang="nb-NO" dirty="0"/>
              <a:t>	Utdanning og spesialisering</a:t>
            </a:r>
          </a:p>
          <a:p>
            <a:pPr marL="0" indent="0">
              <a:lnSpc>
                <a:spcPct val="120000"/>
              </a:lnSpc>
              <a:buNone/>
            </a:pPr>
            <a:r>
              <a:rPr lang="nb-NO" dirty="0"/>
              <a:t>	Bygg</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611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7025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335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Målet er å skape et samarbeidsmiljø der helsepersonell, forskere og befolkningen sammen kan bidra til forskning og innovasjon som forbedrer og effektiviserer helsehjelpen. Vi ønsker å oppnå gode forløp fra symptom til diagnose, og fra behandling til rehabilitering.</a:t>
            </a:r>
          </a:p>
          <a:p>
            <a:endParaRPr lang="nn-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i="1"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Gjennom vår felles strategi om å gå FREMOVER. SAMMEN. ønsker vi å invitere pasienter og pårørende til å delta aktivt i planlegging, gjennomføring og evaluering av forskningsprosjekter og innovative prosesser i helsevesenet. Brukermedvirkning er nødvendig for å forstå perspektivene til pasienter, pårørende og helsepersonell. Det hjelper oss med å formulere nye spørsmål, gjensidig avklare forventninger til tjenestene og sikre at befolkningen og den enkelte bidrar til å fremme god helse. Samarbeidsorganet vil tilstrebe god brukermedvirkning i saksbehandling og beslutninger. </a:t>
            </a:r>
            <a:endParaRPr lang="nn-NO" sz="1800" i="1" dirty="0">
              <a:solidFill>
                <a:srgbClr val="7F7F7F"/>
              </a:solidFill>
              <a:effectLst/>
              <a:latin typeface="Arial" panose="020B0604020202020204" pitchFamily="34" charset="0"/>
              <a:ea typeface="Arial" panose="020B0604020202020204" pitchFamily="34" charset="0"/>
              <a:cs typeface="Times New Roman" panose="02020603050405020304" pitchFamily="18" charset="0"/>
            </a:endParaRPr>
          </a:p>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018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a:p>
            <a:endParaRPr lang="nn-NO" dirty="0"/>
          </a:p>
          <a:p>
            <a:r>
              <a:rPr lang="nb-NO" sz="1800" i="1" dirty="0">
                <a:effectLst/>
                <a:latin typeface="Arial" panose="020B0604020202020204" pitchFamily="34" charset="0"/>
                <a:ea typeface="Arial" panose="020B0604020202020204" pitchFamily="34" charset="0"/>
              </a:rPr>
              <a:t>Målet er å stimulere til sterke, felles forskningsgrupper som både bidrar til og drar nytte av den internasjonale kunnskapsfronten. Den kritiske tenkningen som er en integrert del av all forskning, vil hjelpe spesialisthelsetjenesten med å prioriterehensiktsmessige behandlinger, samt å avvikle tjenester og behandlinger som ikke gir ønskede resultater eller som ikke oppfyller prioriteringskriteriene for helsetjenesten</a:t>
            </a:r>
            <a:r>
              <a:rPr lang="nn-NO" sz="1800" i="1" dirty="0">
                <a:effectLst/>
                <a:latin typeface="Arial" panose="020B0604020202020204" pitchFamily="34" charset="0"/>
                <a:ea typeface="Arial" panose="020B0604020202020204" pitchFamily="34" charset="0"/>
              </a:rPr>
              <a:t>.</a:t>
            </a:r>
          </a:p>
          <a:p>
            <a:endParaRPr lang="nn-NO" sz="1800" i="1"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i="1" dirty="0">
                <a:solidFill>
                  <a:srgbClr val="1F4D78"/>
                </a:solidFill>
                <a:effectLst/>
                <a:latin typeface="Arial" panose="020B0604020202020204" pitchFamily="34" charset="0"/>
                <a:ea typeface="Times New Roman" panose="02020603050405020304" pitchFamily="18" charset="0"/>
                <a:cs typeface="Times New Roman" panose="02020603050405020304" pitchFamily="18" charset="0"/>
              </a:rPr>
              <a:t>Gjennom vår felles strategi om å gå FREMOVER. SAMMEN. er ambisjonen å bidra til utviklingen av en lærende, bærekraftig helsetjeneste som gjennom forskning og innovasjon gjør sykehusene bærekraftige og skaper arbeidsplasser i regionen som er relevante, attraktive og rekrutterende. Samarbeidsorganet skal være en sentral arena for å drøfte strategiske prioriteringer og tiltak som er viktige for begge sektorer.</a:t>
            </a:r>
            <a:br>
              <a:rPr lang="nb-NO" sz="1800" b="1" i="1" dirty="0">
                <a:solidFill>
                  <a:srgbClr val="1F4D78"/>
                </a:solidFill>
                <a:effectLst/>
                <a:latin typeface="Arial" panose="020B0604020202020204" pitchFamily="34" charset="0"/>
                <a:ea typeface="Times New Roman" panose="02020603050405020304" pitchFamily="18" charset="0"/>
                <a:cs typeface="Times New Roman" panose="02020603050405020304" pitchFamily="18" charset="0"/>
              </a:rPr>
            </a:br>
            <a:endParaRPr lang="nn-NO" sz="1800" b="1" dirty="0">
              <a:solidFill>
                <a:srgbClr val="1F4D78"/>
              </a:solidFill>
              <a:effectLst/>
              <a:latin typeface="Arial Black" panose="020B0A04020102020204" pitchFamily="34" charset="0"/>
              <a:ea typeface="Times New Roman" panose="02020603050405020304" pitchFamily="18" charset="0"/>
              <a:cs typeface="Times New Roman" panose="02020603050405020304" pitchFamily="18" charset="0"/>
            </a:endParaRPr>
          </a:p>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6607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pPr marL="742950" lvl="1" indent="-285750">
              <a:lnSpc>
                <a:spcPct val="120000"/>
              </a:lnSpc>
              <a:spcAft>
                <a:spcPts val="300"/>
              </a:spcAft>
              <a:buFont typeface="Courier New" panose="02070309020205020404" pitchFamily="49" charset="0"/>
              <a:buChar char="o"/>
            </a:pP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øke antallet</a:t>
            </a:r>
            <a:r>
              <a:rPr lang="nb-NO" sz="1800" b="1"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kliniske behandlingsstudier</a:t>
            </a: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i og på tvers av tjenestenivå og sektorer og slik gi flere pasienter i hele regionen mulighet til å delta i kliniske studier.</a:t>
            </a:r>
            <a:endParaRPr lang="nn-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20000"/>
              </a:lnSpc>
              <a:spcAft>
                <a:spcPts val="300"/>
              </a:spcAft>
              <a:buFont typeface="Courier New" panose="02070309020205020404" pitchFamily="49" charset="0"/>
              <a:buChar char="o"/>
            </a:pP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styrke </a:t>
            </a:r>
            <a:r>
              <a:rPr lang="nb-NO" sz="1800" b="1"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klinisk forskning </a:t>
            </a: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som bygger på kunnskap fra grunnleggende og </a:t>
            </a:r>
            <a:r>
              <a:rPr lang="nb-NO" sz="1800" dirty="0" err="1">
                <a:solidFill>
                  <a:srgbClr val="404040"/>
                </a:solidFill>
                <a:effectLst/>
                <a:latin typeface="Arial" panose="020B0604020202020204" pitchFamily="34" charset="0"/>
                <a:ea typeface="Arial" panose="020B0604020202020204" pitchFamily="34" charset="0"/>
                <a:cs typeface="Times New Roman" panose="02020603050405020304" pitchFamily="18" charset="0"/>
              </a:rPr>
              <a:t>translasjonell</a:t>
            </a: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forskning. </a:t>
            </a:r>
            <a:endParaRPr lang="nn-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20000"/>
              </a:lnSpc>
              <a:spcAft>
                <a:spcPts val="300"/>
              </a:spcAft>
              <a:buFont typeface="Courier New" panose="02070309020205020404" pitchFamily="49" charset="0"/>
              <a:buChar char="o"/>
            </a:pP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fremme</a:t>
            </a:r>
            <a:r>
              <a:rPr lang="nb-NO" sz="1800" b="1"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helsetjenesteforskning </a:t>
            </a: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i og på tvers av tjenestenivå.</a:t>
            </a:r>
            <a:endParaRPr lang="nn-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20000"/>
              </a:lnSpc>
              <a:spcAft>
                <a:spcPts val="300"/>
              </a:spcAft>
              <a:buFont typeface="Courier New" panose="02070309020205020404" pitchFamily="49" charset="0"/>
              <a:buChar char="o"/>
            </a:pP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utforske bruken av</a:t>
            </a:r>
            <a:r>
              <a:rPr lang="nb-NO" sz="1800" b="1"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teknologi, studiedesign og stordataanalyse</a:t>
            </a:r>
            <a:r>
              <a:rPr lang="nb-NO" sz="1800" dirty="0">
                <a:solidFill>
                  <a:srgbClr val="404040"/>
                </a:solidFill>
                <a:effectLst/>
                <a:latin typeface="Arial" panose="020B0604020202020204" pitchFamily="34" charset="0"/>
                <a:ea typeface="Arial" panose="020B0604020202020204" pitchFamily="34" charset="0"/>
                <a:cs typeface="Times New Roman" panose="02020603050405020304" pitchFamily="18" charset="0"/>
              </a:rPr>
              <a:t>, inkludert kunstig intelligens.</a:t>
            </a:r>
            <a:endParaRPr lang="nb-NO" sz="1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p>
            <a:endParaRPr lang="nb-NO" sz="1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p>
            <a:r>
              <a:rPr lang="nb-NO" sz="1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Målet vårt er å sikre en omfattende faglig utvikling av høy kvalitet hvor felles forskningsgrupper publiserer nasjonalt og internasjonalt. Det er nødvendig med intern og ekstern synliggjøring av forsknings- og innovasjonsaktiviteter for å sikre transparens, likeverdig tilgang til utprøvende behandling for spesialisthelsetjenestens pasienter og fremme sømløs integrasjon av forskning i klinisk praksis. </a:t>
            </a:r>
          </a:p>
          <a:p>
            <a:endParaRPr lang="nb-NO" sz="1800" dirty="0">
              <a:solidFill>
                <a:srgbClr val="002060"/>
              </a:solidFill>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i="1"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Gjennom vår felles strategi om å gå FREMOVER. SAMMEN. Skal forskning underbygge hele helsetjenestens virksomhet. Vi har ambisjoner om å fremme forskning og innovasjon som styrker samhandling på tvers av fag og tjenestenivå. Samarbeidsorganet skal brukes som dialogarena og foreslå tiltak som både stimulerer de sterkeste fagmiljøene og fremmer den faglige bredden.</a:t>
            </a:r>
            <a:endParaRPr lang="nn-NO" sz="1800" i="1" dirty="0">
              <a:solidFill>
                <a:srgbClr val="7F7F7F"/>
              </a:solidFill>
              <a:effectLst/>
              <a:latin typeface="Arial" panose="020B0604020202020204" pitchFamily="34" charset="0"/>
              <a:ea typeface="Arial" panose="020B0604020202020204" pitchFamily="34" charset="0"/>
              <a:cs typeface="Times New Roman" panose="02020603050405020304" pitchFamily="18" charset="0"/>
            </a:endParaRPr>
          </a:p>
          <a:p>
            <a:endParaRPr lang="nb-NO" sz="1800" dirty="0">
              <a:solidFill>
                <a:srgbClr val="002060"/>
              </a:solidFill>
              <a:effectLst/>
              <a:latin typeface="Arial" panose="020B0604020202020204" pitchFamily="34" charset="0"/>
              <a:cs typeface="Times New Roman" panose="02020603050405020304" pitchFamily="18" charset="0"/>
            </a:endParaRPr>
          </a:p>
          <a:p>
            <a:endParaRPr lang="nb-NO" sz="1800" dirty="0">
              <a:solidFill>
                <a:srgbClr val="002060"/>
              </a:solidFill>
              <a:effectLst/>
              <a:latin typeface="Arial" panose="020B0604020202020204" pitchFamily="34" charset="0"/>
              <a:cs typeface="Times New Roman" panose="02020603050405020304" pitchFamily="18" charset="0"/>
            </a:endParaRPr>
          </a:p>
          <a:p>
            <a:endParaRPr lang="nb-NO" sz="1800" dirty="0">
              <a:solidFill>
                <a:srgbClr val="002060"/>
              </a:solidFill>
              <a:effectLst/>
              <a:latin typeface="Arial" panose="020B0604020202020204" pitchFamily="34" charset="0"/>
              <a:cs typeface="Times New Roman" panose="02020603050405020304" pitchFamily="18" charset="0"/>
            </a:endParaRPr>
          </a:p>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90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8</a:t>
            </a:fld>
            <a:endParaRPr lang="nb-NO"/>
          </a:p>
        </p:txBody>
      </p:sp>
    </p:spTree>
    <p:extLst>
      <p:ext uri="{BB962C8B-B14F-4D97-AF65-F5344CB8AC3E}">
        <p14:creationId xmlns:p14="http://schemas.microsoft.com/office/powerpoint/2010/main" val="33490275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Målet for de prioriterte innovasjonene er å realisere gevinster i form av bedre helsehjelp for flest mulig pasienter. Vi vil tilstrebe harmonisering av institusjonenes praksis knyttet til insentiver for innovasjon, innovasjonsprosesser, og immateriell rett.. Dette vil bidra til en mer effektiv og sammenhengende tilnærming til innovasjon, som vil gagne pasientene og samfunnet som helhet.</a:t>
            </a:r>
          </a:p>
          <a:p>
            <a:endParaRPr lang="nb-NO" sz="1800" dirty="0">
              <a:solidFill>
                <a:srgbClr val="002060"/>
              </a:solidFill>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i="1"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Gjennom vår felles strategi om å gå FREMOVER. SAMMEN. har vi som mål å etablere samarbeid om gode innovasjonsprosesser som både effektivt identifiserer og fremmer de mest lovende innovasjonene, men også evner å avvise ideer med begrenset potensial i en tidlig fase. Samarbeidsorganet vil fungere som en plattform for dialog, der vi kan diskutere og prioritere tiltak som fremmer samarbeid om utvikling og spredning av innovasjoner.</a:t>
            </a:r>
            <a:endParaRPr lang="nn-NO" sz="1800" i="1" dirty="0">
              <a:solidFill>
                <a:srgbClr val="7F7F7F"/>
              </a:solidFill>
              <a:effectLst/>
              <a:latin typeface="Arial" panose="020B0604020202020204" pitchFamily="34" charset="0"/>
              <a:ea typeface="Arial" panose="020B0604020202020204" pitchFamily="34" charset="0"/>
              <a:cs typeface="Times New Roman" panose="02020603050405020304" pitchFamily="18" charset="0"/>
            </a:endParaRPr>
          </a:p>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4172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Målet er å bidra med omforente retningslinjer og prosedyrer som er enkle å finne og følge, samt internkontroll som sikrer at forskningen blir planlagt og gjennomført innenfor kliniske, forskningsetiske, juridiske og økonomiske rammer. Dette for å gjøre forskning enklere, tryggere og mer oversiktlig når flere institusjoner i regionen er involvert. </a:t>
            </a:r>
          </a:p>
          <a:p>
            <a:endParaRPr lang="nb-NO" sz="1800" dirty="0">
              <a:solidFill>
                <a:srgbClr val="002060"/>
              </a:solidFill>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i="1"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Gjennom vår felles strategi om å gå FREMOVER. SAMMEN. er ambisjonen å sikre at det er enklere for forskere og klinikere å ivareta forskningsetikk, personvern og datasikkerhet. Samarbeidsorganet skal brukes som arena for å drøfte og prioritere tiltak som kan redusere hindringer i og fremme samarbeid om forskning.</a:t>
            </a:r>
            <a:endParaRPr lang="nn-NO" sz="1800" i="1" dirty="0">
              <a:solidFill>
                <a:srgbClr val="7F7F7F"/>
              </a:solidFill>
              <a:effectLst/>
              <a:latin typeface="Arial" panose="020B0604020202020204" pitchFamily="34" charset="0"/>
              <a:ea typeface="Arial" panose="020B0604020202020204" pitchFamily="34" charset="0"/>
              <a:cs typeface="Times New Roman" panose="02020603050405020304" pitchFamily="18" charset="0"/>
            </a:endParaRPr>
          </a:p>
          <a:p>
            <a:endParaRPr lang="nb-NO" sz="1800" dirty="0">
              <a:solidFill>
                <a:srgbClr val="002060"/>
              </a:solidFill>
              <a:effectLst/>
              <a:latin typeface="Arial" panose="020B0604020202020204" pitchFamily="34" charset="0"/>
              <a:cs typeface="Times New Roman" panose="02020603050405020304" pitchFamily="18" charset="0"/>
            </a:endParaRPr>
          </a:p>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8035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nb-NO" sz="1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Målet er å kunne fremstå med «en felles stemme» som gjenspeiler det sterke samarbeidet og det samlede fagmiljøet i regionen. Selv om institusjonene kan ha ulike synspunkter på enkeltsaker, vil felles tilbakemeldinger kunne gi en mer nyansert representasjon inn i nasjonale og internasjonale spørsmål. Virkemidlene er å legge til rette for åpenhet og gode diskusjoner i Samarbeidsorganet og å etablere grenseflater for samarbeid og gjensidig informasjonsutveksling, samt å tilstrebe målrettede og raske avklaringer. Et særlig fokus vil være på å styrke vår innflytelse og representasjon i nasjonale og europeiske initiativ og prosesser.</a:t>
            </a:r>
          </a:p>
          <a:p>
            <a:endParaRPr lang="nb-NO" sz="1800" dirty="0">
              <a:solidFill>
                <a:srgbClr val="002060"/>
              </a:solidFill>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i="1"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Gjennom vår felles strategi om å gå FREMOVER. SAMMEN. er vår ambisjon å samarbeide og komplementere hverandre, samtidig som vi styrker vår samlede deltakelse i nasjonale og internasjonale arenaer gjennom informasjonsdeling, strategisk planlegging og felles saksforberedelser. Samarbeidsorganet skal brukes som arena for å drøfte saker som er viktige for samarbeidet i regionen og koordinering av tilbakemeldinger fra regionen når det er hensiktsmessig.</a:t>
            </a:r>
            <a:endParaRPr lang="nn-NO" sz="1800" i="1" dirty="0">
              <a:solidFill>
                <a:srgbClr val="7F7F7F"/>
              </a:solidFill>
              <a:effectLst/>
              <a:latin typeface="Arial" panose="020B0604020202020204" pitchFamily="34" charset="0"/>
              <a:ea typeface="Arial" panose="020B0604020202020204" pitchFamily="34" charset="0"/>
              <a:cs typeface="Times New Roman" panose="02020603050405020304" pitchFamily="18" charset="0"/>
            </a:endParaRPr>
          </a:p>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1843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9863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2432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120000"/>
              </a:lnSpc>
              <a:buNone/>
            </a:pPr>
            <a:r>
              <a:rPr lang="nb-NO" sz="1200" b="1" dirty="0"/>
              <a:t>Behandling, forskning, utdanning og opplæring</a:t>
            </a:r>
          </a:p>
          <a:p>
            <a:pPr marL="0" indent="0">
              <a:lnSpc>
                <a:spcPct val="120000"/>
              </a:lnSpc>
              <a:buNone/>
            </a:pPr>
            <a:r>
              <a:rPr lang="nb-NO" sz="1200" b="1" dirty="0"/>
              <a:t>Helsetjenester til 1,1 millioner innbyggere</a:t>
            </a:r>
            <a:r>
              <a:rPr lang="nb-NO" b="1" dirty="0"/>
              <a:t>	</a:t>
            </a:r>
          </a:p>
          <a:p>
            <a:pPr marL="0" indent="0">
              <a:lnSpc>
                <a:spcPct val="120000"/>
              </a:lnSpc>
              <a:buNone/>
            </a:pPr>
            <a:r>
              <a:rPr lang="nb-NO" sz="1200" b="1" dirty="0"/>
              <a:t>Over 30 000 medarbeidere</a:t>
            </a:r>
          </a:p>
          <a:p>
            <a:pPr marL="0" indent="0">
              <a:lnSpc>
                <a:spcPct val="120000"/>
              </a:lnSpc>
              <a:buNone/>
            </a:pPr>
            <a:r>
              <a:rPr lang="nb-NO" sz="1200" b="1" dirty="0"/>
              <a:t>Budsjett på nærmere 31 milliarder kroner</a:t>
            </a:r>
          </a:p>
          <a:p>
            <a:pPr marL="0" indent="0">
              <a:lnSpc>
                <a:spcPct val="120000"/>
              </a:lnSpc>
              <a:buNone/>
            </a:pPr>
            <a:r>
              <a:rPr lang="nb-NO" sz="1200" b="1" dirty="0"/>
              <a:t>Strategiske hovedområder</a:t>
            </a:r>
          </a:p>
          <a:p>
            <a:pPr marL="0" indent="0">
              <a:lnSpc>
                <a:spcPct val="120000"/>
              </a:lnSpc>
              <a:buNone/>
            </a:pPr>
            <a:r>
              <a:rPr lang="nb-NO" b="1" dirty="0"/>
              <a:t>	</a:t>
            </a:r>
            <a:r>
              <a:rPr lang="nb-NO" dirty="0"/>
              <a:t>Oppgavedeling og samhandling</a:t>
            </a:r>
          </a:p>
          <a:p>
            <a:pPr marL="0" indent="0">
              <a:lnSpc>
                <a:spcPct val="120000"/>
              </a:lnSpc>
              <a:buNone/>
            </a:pPr>
            <a:r>
              <a:rPr lang="nb-NO" dirty="0"/>
              <a:t>	Forsking, innovasjon og utvikling</a:t>
            </a:r>
          </a:p>
          <a:p>
            <a:pPr marL="0" indent="0">
              <a:lnSpc>
                <a:spcPct val="120000"/>
              </a:lnSpc>
              <a:buNone/>
            </a:pPr>
            <a:r>
              <a:rPr lang="nb-NO" dirty="0"/>
              <a:t>	Teknologi, utstyr og nye tjenester</a:t>
            </a:r>
          </a:p>
          <a:p>
            <a:pPr marL="0" indent="0">
              <a:lnSpc>
                <a:spcPct val="120000"/>
              </a:lnSpc>
              <a:buNone/>
            </a:pPr>
            <a:r>
              <a:rPr lang="nb-NO" dirty="0"/>
              <a:t>	Økonomi</a:t>
            </a:r>
          </a:p>
          <a:p>
            <a:pPr marL="0" indent="0">
              <a:lnSpc>
                <a:spcPct val="120000"/>
              </a:lnSpc>
              <a:buNone/>
            </a:pPr>
            <a:r>
              <a:rPr lang="nb-NO" dirty="0"/>
              <a:t>	Organisering og ledelse</a:t>
            </a:r>
          </a:p>
          <a:p>
            <a:pPr marL="0" indent="0">
              <a:lnSpc>
                <a:spcPct val="120000"/>
              </a:lnSpc>
              <a:buNone/>
            </a:pPr>
            <a:r>
              <a:rPr lang="nb-NO" dirty="0"/>
              <a:t>	Bemanning og kompetanseutvikling</a:t>
            </a:r>
          </a:p>
          <a:p>
            <a:pPr marL="0" indent="0">
              <a:lnSpc>
                <a:spcPct val="120000"/>
              </a:lnSpc>
              <a:buNone/>
            </a:pPr>
            <a:r>
              <a:rPr lang="nb-NO" dirty="0"/>
              <a:t>	Utdanning og spesialisering</a:t>
            </a:r>
          </a:p>
          <a:p>
            <a:pPr marL="0" indent="0">
              <a:lnSpc>
                <a:spcPct val="120000"/>
              </a:lnSpc>
              <a:buNone/>
            </a:pPr>
            <a:r>
              <a:rPr lang="nb-NO" dirty="0"/>
              <a:t>	Bygg</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4837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n-NO" dirty="0"/>
          </a:p>
        </p:txBody>
      </p:sp>
      <p:sp>
        <p:nvSpPr>
          <p:cNvPr id="4" name="Plasshaldar for lysbilet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2258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3784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0F946-1FAF-45A5-AF44-93AAD9AA8D3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79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Deltakelse i søknader fra de ulike institusjonene er på samme nivå som tidligere.</a:t>
            </a:r>
          </a:p>
        </p:txBody>
      </p:sp>
      <p:sp>
        <p:nvSpPr>
          <p:cNvPr id="4" name="Plassholder for lysbildenummer 3"/>
          <p:cNvSpPr>
            <a:spLocks noGrp="1"/>
          </p:cNvSpPr>
          <p:nvPr>
            <p:ph type="sldNum" sz="quarter" idx="5"/>
          </p:nvPr>
        </p:nvSpPr>
        <p:spPr/>
        <p:txBody>
          <a:bodyPr/>
          <a:lstStyle/>
          <a:p>
            <a:fld id="{AB42DEB9-A34F-4D3C-9735-5DD337EAC3A4}" type="slidenum">
              <a:rPr lang="nb-NO" smtClean="0"/>
              <a:t>10</a:t>
            </a:fld>
            <a:endParaRPr lang="nb-NO"/>
          </a:p>
        </p:txBody>
      </p:sp>
    </p:spTree>
    <p:extLst>
      <p:ext uri="{BB962C8B-B14F-4D97-AF65-F5344CB8AC3E}">
        <p14:creationId xmlns:p14="http://schemas.microsoft.com/office/powerpoint/2010/main" val="1698777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B42DEB9-A34F-4D3C-9735-5DD337EAC3A4}" type="slidenum">
              <a:rPr lang="nb-NO" smtClean="0"/>
              <a:t>11</a:t>
            </a:fld>
            <a:endParaRPr lang="nb-NO"/>
          </a:p>
        </p:txBody>
      </p:sp>
    </p:spTree>
    <p:extLst>
      <p:ext uri="{BB962C8B-B14F-4D97-AF65-F5344CB8AC3E}">
        <p14:creationId xmlns:p14="http://schemas.microsoft.com/office/powerpoint/2010/main" val="391157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8.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sv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Master" Target="../slideMasters/slideMaster10.xml"/><Relationship Id="rId4" Type="http://schemas.openxmlformats.org/officeDocument/2006/relationships/image" Target="../media/image44.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g"/><Relationship Id="rId1" Type="http://schemas.openxmlformats.org/officeDocument/2006/relationships/slideMaster" Target="../slideMasters/slideMaster10.xml"/><Relationship Id="rId4" Type="http://schemas.openxmlformats.org/officeDocument/2006/relationships/image" Target="../media/image44.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g"/><Relationship Id="rId1" Type="http://schemas.openxmlformats.org/officeDocument/2006/relationships/slideMaster" Target="../slideMasters/slideMaster10.xml"/><Relationship Id="rId4" Type="http://schemas.openxmlformats.org/officeDocument/2006/relationships/image" Target="../media/image44.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jpg"/><Relationship Id="rId1" Type="http://schemas.openxmlformats.org/officeDocument/2006/relationships/slideMaster" Target="../slideMasters/slideMaster10.xml"/><Relationship Id="rId4" Type="http://schemas.openxmlformats.org/officeDocument/2006/relationships/image" Target="../media/image44.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jpg"/><Relationship Id="rId1" Type="http://schemas.openxmlformats.org/officeDocument/2006/relationships/slideMaster" Target="../slideMasters/slideMaster10.xml"/><Relationship Id="rId4" Type="http://schemas.openxmlformats.org/officeDocument/2006/relationships/image" Target="../media/image44.sv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10.xml"/><Relationship Id="rId5" Type="http://schemas.openxmlformats.org/officeDocument/2006/relationships/image" Target="../media/image61.svg"/><Relationship Id="rId4" Type="http://schemas.openxmlformats.org/officeDocument/2006/relationships/image" Target="../media/image41.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1.png"/><Relationship Id="rId1" Type="http://schemas.openxmlformats.org/officeDocument/2006/relationships/slideMaster" Target="../slideMasters/slideMaster10.xml"/><Relationship Id="rId5" Type="http://schemas.openxmlformats.org/officeDocument/2006/relationships/image" Target="../media/image63.svg"/><Relationship Id="rId4" Type="http://schemas.openxmlformats.org/officeDocument/2006/relationships/image" Target="../media/image62.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5.xml"/><Relationship Id="rId4" Type="http://schemas.openxmlformats.org/officeDocument/2006/relationships/image" Target="../media/image1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5.xml"/><Relationship Id="rId4" Type="http://schemas.openxmlformats.org/officeDocument/2006/relationships/image" Target="../media/image12.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5.xml"/><Relationship Id="rId4" Type="http://schemas.openxmlformats.org/officeDocument/2006/relationships/image" Target="../media/image12.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5.xml"/><Relationship Id="rId4" Type="http://schemas.openxmlformats.org/officeDocument/2006/relationships/image" Target="../media/image12.sv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6.xml"/><Relationship Id="rId4" Type="http://schemas.openxmlformats.org/officeDocument/2006/relationships/image" Target="../media/image12.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6.xml"/><Relationship Id="rId4" Type="http://schemas.openxmlformats.org/officeDocument/2006/relationships/image" Target="../media/image12.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6.xml"/><Relationship Id="rId4" Type="http://schemas.openxmlformats.org/officeDocument/2006/relationships/image" Target="../media/image12.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6.xml"/><Relationship Id="rId4" Type="http://schemas.openxmlformats.org/officeDocument/2006/relationships/image" Target="../media/image1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8.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20090" y="1080136"/>
            <a:ext cx="13159645" cy="6480810"/>
          </a:xfrm>
          <a:solidFill>
            <a:schemeClr val="accent5"/>
          </a:solidFill>
        </p:spPr>
        <p:txBody>
          <a:bodyPr lIns="540000" tIns="540000" rIns="5040000" bIns="2448000" anchor="t"/>
          <a:lstStyle>
            <a:lvl1pPr algn="l">
              <a:lnSpc>
                <a:spcPct val="90000"/>
              </a:lnSpc>
              <a:defRPr sz="6000">
                <a:solidFill>
                  <a:schemeClr val="bg1"/>
                </a:solidFill>
              </a:defRPr>
            </a:lvl1pPr>
          </a:lstStyle>
          <a:p>
            <a:r>
              <a:rPr lang="nb-NO"/>
              <a:t>Klikk for å redigere tittelstil</a:t>
            </a:r>
          </a:p>
        </p:txBody>
      </p:sp>
      <p:sp>
        <p:nvSpPr>
          <p:cNvPr id="4" name="Plassholder for dato 3"/>
          <p:cNvSpPr>
            <a:spLocks noGrp="1"/>
          </p:cNvSpPr>
          <p:nvPr>
            <p:ph type="dt" sz="half" idx="10"/>
          </p:nvPr>
        </p:nvSpPr>
        <p:spPr>
          <a:xfrm>
            <a:off x="1296162" y="6660833"/>
            <a:ext cx="1008126" cy="324040"/>
          </a:xfrm>
        </p:spPr>
        <p:txBody>
          <a:bodyPr/>
          <a:lstStyle>
            <a:lvl1pPr algn="l">
              <a:defRPr sz="1600" b="0">
                <a:solidFill>
                  <a:schemeClr val="bg1"/>
                </a:solidFill>
              </a:defRPr>
            </a:lvl1pPr>
          </a:lstStyle>
          <a:p>
            <a:fld id="{983651F3-9B16-40C6-B209-3688FC9C95F6}" type="datetimeFigureOut">
              <a:rPr lang="nb-NO" smtClean="0">
                <a:solidFill>
                  <a:prstClr val="white"/>
                </a:solidFill>
              </a:rPr>
              <a:pPr/>
              <a:t>22.01.2024</a:t>
            </a:fld>
            <a:endParaRPr lang="nb-NO">
              <a:solidFill>
                <a:prstClr val="white"/>
              </a:solidFill>
            </a:endParaRPr>
          </a:p>
        </p:txBody>
      </p:sp>
      <p:sp>
        <p:nvSpPr>
          <p:cNvPr id="5" name="Plassholder for bunntekst 4"/>
          <p:cNvSpPr>
            <a:spLocks noGrp="1"/>
          </p:cNvSpPr>
          <p:nvPr>
            <p:ph type="ftr" sz="quarter" idx="11"/>
          </p:nvPr>
        </p:nvSpPr>
        <p:spPr>
          <a:xfrm>
            <a:off x="2520315" y="6660833"/>
            <a:ext cx="5040630" cy="324040"/>
          </a:xfrm>
        </p:spPr>
        <p:txBody>
          <a:bodyPr>
            <a:noAutofit/>
          </a:bodyPr>
          <a:lstStyle>
            <a:lvl1pPr algn="l">
              <a:defRPr sz="1600" b="0">
                <a:solidFill>
                  <a:schemeClr val="bg1"/>
                </a:solidFill>
              </a:defRPr>
            </a:lvl1pPr>
          </a:lstStyle>
          <a:p>
            <a:r>
              <a:rPr lang="nb-NO">
                <a:solidFill>
                  <a:prstClr val="white"/>
                </a:solidFill>
              </a:rPr>
              <a:t>Navn </a:t>
            </a:r>
            <a:r>
              <a:rPr lang="nb-NO" err="1">
                <a:solidFill>
                  <a:prstClr val="white"/>
                </a:solidFill>
              </a:rPr>
              <a:t>Navnesen</a:t>
            </a:r>
            <a:r>
              <a:rPr lang="nb-NO">
                <a:solidFill>
                  <a:prstClr val="white"/>
                </a:solidFill>
              </a:rPr>
              <a:t> og sted</a:t>
            </a:r>
          </a:p>
        </p:txBody>
      </p:sp>
      <p:sp>
        <p:nvSpPr>
          <p:cNvPr id="6" name="Plassholder for lysbildenummer 5"/>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0403" y="384414"/>
            <a:ext cx="8478933" cy="443691"/>
          </a:xfrm>
          <a:prstGeom prst="rect">
            <a:avLst/>
          </a:prstGeom>
        </p:spPr>
      </p:pic>
    </p:spTree>
    <p:extLst>
      <p:ext uri="{BB962C8B-B14F-4D97-AF65-F5344CB8AC3E}">
        <p14:creationId xmlns:p14="http://schemas.microsoft.com/office/powerpoint/2010/main" val="12510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x bilder /m tekstboks">
    <p:spTree>
      <p:nvGrpSpPr>
        <p:cNvPr id="1" name=""/>
        <p:cNvGrpSpPr/>
        <p:nvPr/>
      </p:nvGrpSpPr>
      <p:grpSpPr>
        <a:xfrm>
          <a:off x="0" y="0"/>
          <a:ext cx="0" cy="0"/>
          <a:chOff x="0" y="0"/>
          <a:chExt cx="0" cy="0"/>
        </a:xfrm>
      </p:grpSpPr>
      <p:sp>
        <p:nvSpPr>
          <p:cNvPr id="7" name="Plassholder for bilde 6"/>
          <p:cNvSpPr>
            <a:spLocks noGrp="1"/>
          </p:cNvSpPr>
          <p:nvPr>
            <p:ph type="pic" sz="quarter" idx="10"/>
          </p:nvPr>
        </p:nvSpPr>
        <p:spPr>
          <a:xfrm>
            <a:off x="720090" y="1080136"/>
            <a:ext cx="4320540" cy="2160270"/>
          </a:xfrm>
          <a:prstGeom prst="rect">
            <a:avLst/>
          </a:prstGeom>
          <a:solidFill>
            <a:schemeClr val="lt2"/>
          </a:solidFill>
        </p:spPr>
        <p:txBody>
          <a:bodyPr lIns="0" tIns="360000" rIns="0" bIns="0" anchor="t" anchorCtr="1"/>
          <a:lstStyle>
            <a:lvl1pPr marL="0" indent="0">
              <a:buNone/>
              <a:defRPr sz="1800"/>
            </a:lvl1pPr>
          </a:lstStyle>
          <a:p>
            <a:r>
              <a:rPr lang="nb-NO"/>
              <a:t>Klikk ikonet for å legge til et bilde</a:t>
            </a:r>
          </a:p>
        </p:txBody>
      </p:sp>
      <p:sp>
        <p:nvSpPr>
          <p:cNvPr id="9" name="Plassholder for bilde 6"/>
          <p:cNvSpPr>
            <a:spLocks noGrp="1"/>
          </p:cNvSpPr>
          <p:nvPr>
            <p:ph type="pic" sz="quarter" idx="11"/>
          </p:nvPr>
        </p:nvSpPr>
        <p:spPr>
          <a:xfrm>
            <a:off x="5238656" y="1080137"/>
            <a:ext cx="4140517" cy="3240405"/>
          </a:xfrm>
          <a:prstGeom prst="rect">
            <a:avLst/>
          </a:prstGeom>
          <a:solidFill>
            <a:schemeClr val="lt2"/>
          </a:solidFill>
        </p:spPr>
        <p:txBody>
          <a:bodyPr lIns="0" tIns="360000" rIns="0" bIns="0" anchor="t" anchorCtr="1"/>
          <a:lstStyle>
            <a:lvl1pPr marL="0" indent="0">
              <a:buNone/>
              <a:defRPr sz="1800"/>
            </a:lvl1pPr>
          </a:lstStyle>
          <a:p>
            <a:r>
              <a:rPr lang="nb-NO"/>
              <a:t>Klikk ikonet for å legge til et bilde</a:t>
            </a:r>
          </a:p>
        </p:txBody>
      </p:sp>
      <p:sp>
        <p:nvSpPr>
          <p:cNvPr id="10" name="Plassholder for bilde 6"/>
          <p:cNvSpPr>
            <a:spLocks noGrp="1"/>
          </p:cNvSpPr>
          <p:nvPr>
            <p:ph type="pic" sz="quarter" idx="12"/>
          </p:nvPr>
        </p:nvSpPr>
        <p:spPr>
          <a:xfrm>
            <a:off x="5238656" y="4500563"/>
            <a:ext cx="4140517" cy="3060383"/>
          </a:xfrm>
          <a:prstGeom prst="rect">
            <a:avLst/>
          </a:prstGeom>
          <a:solidFill>
            <a:schemeClr val="lt2"/>
          </a:solidFill>
        </p:spPr>
        <p:txBody>
          <a:bodyPr lIns="0" tIns="360000" rIns="0" bIns="0" anchor="t" anchorCtr="1"/>
          <a:lstStyle>
            <a:lvl1pPr marL="0" indent="0">
              <a:buNone/>
              <a:defRPr sz="1800"/>
            </a:lvl1pPr>
          </a:lstStyle>
          <a:p>
            <a:r>
              <a:rPr lang="nb-NO"/>
              <a:t>Klikk ikonet for å legge til et bilde</a:t>
            </a:r>
          </a:p>
        </p:txBody>
      </p:sp>
      <p:sp>
        <p:nvSpPr>
          <p:cNvPr id="13" name="Plassholder for innhold 12"/>
          <p:cNvSpPr>
            <a:spLocks noGrp="1"/>
          </p:cNvSpPr>
          <p:nvPr>
            <p:ph sz="quarter" idx="15"/>
          </p:nvPr>
        </p:nvSpPr>
        <p:spPr>
          <a:xfrm>
            <a:off x="720090" y="3420428"/>
            <a:ext cx="4320540" cy="4140517"/>
          </a:xfrm>
          <a:prstGeom prst="rect">
            <a:avLst/>
          </a:prstGeom>
          <a:solidFill>
            <a:schemeClr val="accent5"/>
          </a:solidFill>
        </p:spPr>
        <p:txBody>
          <a:bodyPr lIns="360000" tIns="360000" rIns="360000" bIns="360000">
            <a:normAutofit/>
          </a:bodyPr>
          <a:lstStyle>
            <a:lvl1pPr marL="0" indent="0">
              <a:lnSpc>
                <a:spcPts val="3600"/>
              </a:lnSpc>
              <a:spcBef>
                <a:spcPts val="0"/>
              </a:spcBef>
              <a:buNone/>
              <a:defRPr sz="3000" b="1">
                <a:solidFill>
                  <a:schemeClr val="lt1"/>
                </a:solidFill>
                <a:latin typeface="Cambria" panose="02040503050406030204" pitchFamily="18" charset="0"/>
              </a:defRPr>
            </a:lvl1pPr>
          </a:lstStyle>
          <a:p>
            <a:pPr lvl="0"/>
            <a:r>
              <a:rPr lang="nb-NO"/>
              <a:t>Rediger tekststiler i malen</a:t>
            </a:r>
          </a:p>
        </p:txBody>
      </p:sp>
      <p:sp>
        <p:nvSpPr>
          <p:cNvPr id="12" name="Plassholder for bilde 6"/>
          <p:cNvSpPr>
            <a:spLocks noGrp="1"/>
          </p:cNvSpPr>
          <p:nvPr>
            <p:ph type="pic" sz="quarter" idx="16"/>
          </p:nvPr>
        </p:nvSpPr>
        <p:spPr>
          <a:xfrm>
            <a:off x="9559195" y="1080135"/>
            <a:ext cx="4320540" cy="6480809"/>
          </a:xfrm>
          <a:prstGeom prst="rect">
            <a:avLst/>
          </a:prstGeom>
          <a:solidFill>
            <a:schemeClr val="lt2"/>
          </a:solidFill>
        </p:spPr>
        <p:txBody>
          <a:bodyPr lIns="0" tIns="360000" rIns="0" bIns="0" anchor="t" anchorCtr="1"/>
          <a:lstStyle>
            <a:lvl1pPr marL="0" indent="0">
              <a:buNone/>
              <a:defRPr sz="1800"/>
            </a:lvl1pPr>
          </a:lstStyle>
          <a:p>
            <a:r>
              <a:rPr lang="nb-NO"/>
              <a:t>Klikk ikonet for å legge til et bilde</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0403" y="384414"/>
            <a:ext cx="8478933" cy="443691"/>
          </a:xfrm>
          <a:prstGeom prst="rect">
            <a:avLst/>
          </a:prstGeom>
        </p:spPr>
      </p:pic>
    </p:spTree>
    <p:extLst>
      <p:ext uri="{BB962C8B-B14F-4D97-AF65-F5344CB8AC3E}">
        <p14:creationId xmlns:p14="http://schemas.microsoft.com/office/powerpoint/2010/main" val="35944940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u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538E33CC-B1F4-4813-A999-EED8B2EAC101}"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86CF46EF-E081-41C3-825D-4BA7493F57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0" name="Grafikk 9">
            <a:extLst>
              <a:ext uri="{FF2B5EF4-FFF2-40B4-BE49-F238E27FC236}">
                <a16:creationId xmlns:a16="http://schemas.microsoft.com/office/drawing/2014/main" id="{E76823CC-DB1B-4D46-A8C6-681C444DE9A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26187912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oransje">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A51FA0B6-9C87-4C98-ADA4-2C6291B734DD}"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41B1D584-DC2C-4F86-AE3C-330E146FFC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0" name="Grafikk 9">
            <a:extLst>
              <a:ext uri="{FF2B5EF4-FFF2-40B4-BE49-F238E27FC236}">
                <a16:creationId xmlns:a16="http://schemas.microsoft.com/office/drawing/2014/main" id="{571B3C1C-3A60-374F-B8A7-9FFE601F6D0C}"/>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2699137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7F1EF2F0-C0B3-4DDF-B074-ED4EBB865B32}"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FD0E5513-0F25-4043-A538-F261F2E81414}"/>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3711738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2">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FFC84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4F814F8-3CDD-44DD-99FC-CAF34234AF00}"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2C4E6FEF-2A19-41B8-8242-4CA6ED61443E}"/>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28548784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3">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FF671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1F81B52-8C46-4FD3-80AA-F8D04D565F97}"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9B93BCF4-D4C9-491C-A218-228C67A6BA01}"/>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17568061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4328319"/>
            <a:ext cx="4389120" cy="3443298"/>
          </a:xfrm>
          <a:prstGeom prst="rect">
            <a:avLst/>
          </a:pr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389120" cy="4106155"/>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0" y="1171576"/>
            <a:ext cx="3486676" cy="2497073"/>
          </a:xfrm>
        </p:spPr>
        <p:txBody>
          <a:bodyPr wrap="square" lIns="0" tIns="0" rIns="0" bIns="0" anchor="b">
            <a:noAutofit/>
          </a:bodyPr>
          <a:lstStyle>
            <a:lvl1pPr algn="l">
              <a:defRPr sz="3600">
                <a:solidFill>
                  <a:schemeClr val="dk2"/>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A5D0A0-3330-4C0A-B64F-5D4900BE51BD}"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84BB0569-EDCB-4706-8CA5-8F3806870E0C}"/>
              </a:ext>
            </a:extLst>
          </p:cNvPr>
          <p:cNvSpPr>
            <a:spLocks noGrp="1"/>
          </p:cNvSpPr>
          <p:nvPr>
            <p:ph type="pic" sz="quarter" idx="14"/>
          </p:nvPr>
        </p:nvSpPr>
        <p:spPr>
          <a:xfrm>
            <a:off x="5095905" y="1171575"/>
            <a:ext cx="4441514" cy="6600042"/>
          </a:xfrm>
          <a:prstGeom prst="rect">
            <a:avLst/>
          </a:prstGeom>
          <a:solidFill>
            <a:schemeClr val="lt2"/>
          </a:solidFill>
        </p:spPr>
        <p:txBody>
          <a:bodyPr wrap="square">
            <a:noAutofit/>
          </a:bodyPr>
          <a:lstStyle/>
          <a:p>
            <a:r>
              <a:rPr lang="nb-NO"/>
              <a:t>Klikk ikonet for å legge til et bilde</a:t>
            </a:r>
          </a:p>
        </p:txBody>
      </p:sp>
      <p:sp>
        <p:nvSpPr>
          <p:cNvPr id="16" name="Plassholder for bilde 10">
            <a:extLst>
              <a:ext uri="{FF2B5EF4-FFF2-40B4-BE49-F238E27FC236}">
                <a16:creationId xmlns:a16="http://schemas.microsoft.com/office/drawing/2014/main" id="{54300F52-CFB3-452D-903D-15806945892E}"/>
              </a:ext>
            </a:extLst>
          </p:cNvPr>
          <p:cNvSpPr>
            <a:spLocks noGrp="1"/>
          </p:cNvSpPr>
          <p:nvPr>
            <p:ph type="pic" sz="quarter" idx="15"/>
          </p:nvPr>
        </p:nvSpPr>
        <p:spPr>
          <a:xfrm>
            <a:off x="9738110" y="1171575"/>
            <a:ext cx="4404611" cy="3667343"/>
          </a:xfrm>
          <a:prstGeom prst="rect">
            <a:avLst/>
          </a:prstGeom>
          <a:solidFill>
            <a:schemeClr val="lt2"/>
          </a:solidFill>
        </p:spPr>
        <p:txBody>
          <a:bodyPr wrap="square">
            <a:noAutofit/>
          </a:bodyPr>
          <a:lstStyle/>
          <a:p>
            <a:r>
              <a:rPr lang="nb-NO"/>
              <a:t>Klikk ikonet for å legge til et bilde</a:t>
            </a:r>
          </a:p>
        </p:txBody>
      </p:sp>
      <p:sp>
        <p:nvSpPr>
          <p:cNvPr id="17" name="Plassholder for bilde 13">
            <a:extLst>
              <a:ext uri="{FF2B5EF4-FFF2-40B4-BE49-F238E27FC236}">
                <a16:creationId xmlns:a16="http://schemas.microsoft.com/office/drawing/2014/main" id="{B7BD9287-7C8F-4BDF-BF95-F9EDB343CBDA}"/>
              </a:ext>
            </a:extLst>
          </p:cNvPr>
          <p:cNvSpPr>
            <a:spLocks noGrp="1"/>
          </p:cNvSpPr>
          <p:nvPr>
            <p:ph type="pic" sz="quarter" idx="16"/>
          </p:nvPr>
        </p:nvSpPr>
        <p:spPr>
          <a:xfrm>
            <a:off x="9738110" y="5058101"/>
            <a:ext cx="4398896" cy="2713516"/>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7F012555-5605-4B3C-A7BE-0D84B36DD3BD}"/>
              </a:ext>
            </a:extLst>
          </p:cNvPr>
          <p:cNvSpPr>
            <a:spLocks noGrp="1"/>
          </p:cNvSpPr>
          <p:nvPr>
            <p:ph type="body" sz="quarter" idx="17" hasCustomPrompt="1"/>
          </p:nvPr>
        </p:nvSpPr>
        <p:spPr>
          <a:xfrm>
            <a:off x="14208430" y="1171575"/>
            <a:ext cx="129266" cy="6600042"/>
          </a:xfrm>
        </p:spPr>
        <p:txBody>
          <a:bodyPr vert="vert" wrap="square">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9" name="Grafikk 18">
            <a:extLst>
              <a:ext uri="{FF2B5EF4-FFF2-40B4-BE49-F238E27FC236}">
                <a16:creationId xmlns:a16="http://schemas.microsoft.com/office/drawing/2014/main" id="{DDCA7E7D-AD05-FD42-BCB7-23DB825A311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37891652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4328319"/>
            <a:ext cx="4389120" cy="3443298"/>
          </a:xfrm>
          <a:prstGeom prst="rect">
            <a:avLst/>
          </a:pr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389120" cy="4106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0" y="1171576"/>
            <a:ext cx="3486676" cy="2497073"/>
          </a:xfrm>
        </p:spPr>
        <p:txBody>
          <a:bodyPr wrap="square" lIns="0" tIns="0" rIns="0" bIns="0" anchor="b">
            <a:noAutofit/>
          </a:bodyPr>
          <a:lstStyle>
            <a:lvl1pPr algn="l">
              <a:defRPr sz="3600">
                <a:solidFill>
                  <a:schemeClr val="lt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CC385112-3A4D-4279-8CF6-408D59E1AB50}"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0" name="Plassholder for bilde 9">
            <a:extLst>
              <a:ext uri="{FF2B5EF4-FFF2-40B4-BE49-F238E27FC236}">
                <a16:creationId xmlns:a16="http://schemas.microsoft.com/office/drawing/2014/main" id="{B34D56FD-DF40-4637-BDBF-FC95E4ED6D88}"/>
              </a:ext>
            </a:extLst>
          </p:cNvPr>
          <p:cNvSpPr>
            <a:spLocks noGrp="1"/>
          </p:cNvSpPr>
          <p:nvPr>
            <p:ph type="pic" sz="quarter" idx="14"/>
          </p:nvPr>
        </p:nvSpPr>
        <p:spPr>
          <a:xfrm>
            <a:off x="5095905" y="1171575"/>
            <a:ext cx="4441514" cy="6600042"/>
          </a:xfrm>
          <a:prstGeom prst="rect">
            <a:avLst/>
          </a:prstGeom>
          <a:solidFill>
            <a:schemeClr val="lt2"/>
          </a:solidFill>
        </p:spPr>
        <p:txBody>
          <a:bodyPr wrap="square">
            <a:noAutofit/>
          </a:bodyPr>
          <a:lstStyle/>
          <a:p>
            <a:r>
              <a:rPr lang="nb-NO"/>
              <a:t>Klikk ikonet for å legge til et bilde</a:t>
            </a:r>
          </a:p>
        </p:txBody>
      </p:sp>
      <p:sp>
        <p:nvSpPr>
          <p:cNvPr id="11" name="Plassholder for bilde 10">
            <a:extLst>
              <a:ext uri="{FF2B5EF4-FFF2-40B4-BE49-F238E27FC236}">
                <a16:creationId xmlns:a16="http://schemas.microsoft.com/office/drawing/2014/main" id="{2E917D5D-4BEE-49A6-8234-EED58A0D2F52}"/>
              </a:ext>
            </a:extLst>
          </p:cNvPr>
          <p:cNvSpPr>
            <a:spLocks noGrp="1"/>
          </p:cNvSpPr>
          <p:nvPr>
            <p:ph type="pic" sz="quarter" idx="15"/>
          </p:nvPr>
        </p:nvSpPr>
        <p:spPr>
          <a:xfrm>
            <a:off x="9738110" y="1171575"/>
            <a:ext cx="4404611" cy="3667343"/>
          </a:xfrm>
          <a:prstGeom prst="rect">
            <a:avLst/>
          </a:prstGeom>
          <a:solidFill>
            <a:schemeClr val="lt2"/>
          </a:solidFill>
        </p:spPr>
        <p:txBody>
          <a:bodyPr wrap="square">
            <a:noAutofit/>
          </a:bodyPr>
          <a:lstStyle/>
          <a:p>
            <a:r>
              <a:rPr lang="nb-NO"/>
              <a:t>Klikk ikonet for å legge til et bilde</a:t>
            </a:r>
          </a:p>
        </p:txBody>
      </p:sp>
      <p:sp>
        <p:nvSpPr>
          <p:cNvPr id="14" name="Plassholder for bilde 13">
            <a:extLst>
              <a:ext uri="{FF2B5EF4-FFF2-40B4-BE49-F238E27FC236}">
                <a16:creationId xmlns:a16="http://schemas.microsoft.com/office/drawing/2014/main" id="{44A564FB-6BFF-44C9-A3F6-BAB13C57C27E}"/>
              </a:ext>
            </a:extLst>
          </p:cNvPr>
          <p:cNvSpPr>
            <a:spLocks noGrp="1"/>
          </p:cNvSpPr>
          <p:nvPr>
            <p:ph type="pic" sz="quarter" idx="16"/>
          </p:nvPr>
        </p:nvSpPr>
        <p:spPr>
          <a:xfrm>
            <a:off x="9738110" y="5058101"/>
            <a:ext cx="4398896" cy="2713516"/>
          </a:xfrm>
          <a:prstGeom prst="rect">
            <a:avLst/>
          </a:prstGeom>
          <a:solidFill>
            <a:schemeClr val="lt2"/>
          </a:solidFill>
        </p:spPr>
        <p:txBody>
          <a:bodyPr wrap="square">
            <a:noAutofit/>
          </a:bodyPr>
          <a:lstStyle/>
          <a:p>
            <a:r>
              <a:rPr lang="nb-NO"/>
              <a:t>Klikk ikonet for å legge til et bilde</a:t>
            </a:r>
          </a:p>
        </p:txBody>
      </p:sp>
      <p:sp>
        <p:nvSpPr>
          <p:cNvPr id="16" name="Plassholder for tekst 2">
            <a:extLst>
              <a:ext uri="{FF2B5EF4-FFF2-40B4-BE49-F238E27FC236}">
                <a16:creationId xmlns:a16="http://schemas.microsoft.com/office/drawing/2014/main" id="{9D6CF72D-7AE9-41DC-9027-08F669A56B7E}"/>
              </a:ext>
            </a:extLst>
          </p:cNvPr>
          <p:cNvSpPr>
            <a:spLocks noGrp="1"/>
          </p:cNvSpPr>
          <p:nvPr>
            <p:ph type="body" sz="quarter" idx="17" hasCustomPrompt="1"/>
          </p:nvPr>
        </p:nvSpPr>
        <p:spPr>
          <a:xfrm>
            <a:off x="14208430" y="1171575"/>
            <a:ext cx="129266" cy="6600042"/>
          </a:xfrm>
        </p:spPr>
        <p:txBody>
          <a:bodyPr vert="vert" wrap="square">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7" name="Grafikk 16">
            <a:extLst>
              <a:ext uri="{FF2B5EF4-FFF2-40B4-BE49-F238E27FC236}">
                <a16:creationId xmlns:a16="http://schemas.microsoft.com/office/drawing/2014/main" id="{EF2B3289-D73E-9041-81C4-599835800BD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21578728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ldeside med tekst #3">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9755779" y="4594202"/>
            <a:ext cx="4389120" cy="3635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BBE63069-959E-4D9D-BB1B-BE05AA3FDCEE}"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10224410" y="4968240"/>
            <a:ext cx="3486676" cy="2863648"/>
          </a:xfrm>
        </p:spPr>
        <p:txBody>
          <a:bodyPr wrap="square" lIns="0" tIns="0" rIns="0" bIns="0" anchor="t">
            <a:noAutofit/>
          </a:bodyPr>
          <a:lstStyle>
            <a:lvl1pPr algn="l">
              <a:defRPr sz="3600">
                <a:solidFill>
                  <a:schemeClr val="lt1"/>
                </a:solidFill>
              </a:defRPr>
            </a:lvl1pPr>
          </a:lstStyle>
          <a:p>
            <a:r>
              <a:rPr lang="nb-NO"/>
              <a:t>Klikk for å redigere tittelstil</a:t>
            </a:r>
            <a:endParaRPr lang="nb-NO" dirty="0"/>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5095906" y="4594203"/>
            <a:ext cx="4436849" cy="3177414"/>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4846D70E-D806-42B4-A444-56599B3EDD18}"/>
              </a:ext>
            </a:extLst>
          </p:cNvPr>
          <p:cNvSpPr>
            <a:spLocks noGrp="1"/>
          </p:cNvSpPr>
          <p:nvPr>
            <p:ph type="pic" sz="quarter" idx="16"/>
          </p:nvPr>
        </p:nvSpPr>
        <p:spPr>
          <a:xfrm>
            <a:off x="5095904" y="1171575"/>
            <a:ext cx="9046816" cy="3219709"/>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A159A91A-2F6D-4739-AE54-9831A38C8635}"/>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38183523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5 bilder">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1171576"/>
            <a:ext cx="4405548" cy="2982210"/>
          </a:xfrm>
          <a:prstGeom prst="rect">
            <a:avLst/>
          </a:prstGeom>
          <a:solidFill>
            <a:schemeClr val="lt2"/>
          </a:solidFill>
        </p:spPr>
        <p:txBody>
          <a:bodyPr wrap="square">
            <a:noAutofit/>
          </a:bodyPr>
          <a:lstStyle/>
          <a:p>
            <a:r>
              <a:rPr lang="nb-NO"/>
              <a:t>Klikk ikonet for å legge til et bilde</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0C150E18-AA93-43E3-AC46-77D640A04D5A}"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487680" y="4328320"/>
            <a:ext cx="4405548" cy="3443298"/>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15DF30A0-9F84-452A-A444-45F063653C36}"/>
              </a:ext>
            </a:extLst>
          </p:cNvPr>
          <p:cNvSpPr>
            <a:spLocks noGrp="1"/>
          </p:cNvSpPr>
          <p:nvPr>
            <p:ph type="pic" sz="quarter" idx="14"/>
          </p:nvPr>
        </p:nvSpPr>
        <p:spPr>
          <a:xfrm>
            <a:off x="5095905" y="1171576"/>
            <a:ext cx="4441514" cy="6600042"/>
          </a:xfrm>
          <a:prstGeom prst="rect">
            <a:avLst/>
          </a:prstGeom>
          <a:solidFill>
            <a:schemeClr val="lt2"/>
          </a:solidFill>
        </p:spPr>
        <p:txBody>
          <a:bodyPr wrap="square">
            <a:noAutofit/>
          </a:bodyPr>
          <a:lstStyle/>
          <a:p>
            <a:r>
              <a:rPr lang="nb-NO"/>
              <a:t>Klikk ikonet for å legge til et bilde</a:t>
            </a:r>
          </a:p>
        </p:txBody>
      </p:sp>
      <p:sp>
        <p:nvSpPr>
          <p:cNvPr id="12" name="Plassholder for bilde 10">
            <a:extLst>
              <a:ext uri="{FF2B5EF4-FFF2-40B4-BE49-F238E27FC236}">
                <a16:creationId xmlns:a16="http://schemas.microsoft.com/office/drawing/2014/main" id="{526789EA-E13E-48A6-BBE3-130F44F5D277}"/>
              </a:ext>
            </a:extLst>
          </p:cNvPr>
          <p:cNvSpPr>
            <a:spLocks noGrp="1"/>
          </p:cNvSpPr>
          <p:nvPr>
            <p:ph type="pic" sz="quarter" idx="16"/>
          </p:nvPr>
        </p:nvSpPr>
        <p:spPr>
          <a:xfrm>
            <a:off x="9738110" y="1171576"/>
            <a:ext cx="4404611" cy="3667343"/>
          </a:xfrm>
          <a:prstGeom prst="rect">
            <a:avLst/>
          </a:prstGeom>
          <a:solidFill>
            <a:schemeClr val="lt2"/>
          </a:solidFill>
        </p:spPr>
        <p:txBody>
          <a:bodyPr wrap="square">
            <a:noAutofit/>
          </a:bodyPr>
          <a:lstStyle/>
          <a:p>
            <a:r>
              <a:rPr lang="nb-NO"/>
              <a:t>Klikk ikonet for å legge til et bilde</a:t>
            </a:r>
          </a:p>
        </p:txBody>
      </p:sp>
      <p:sp>
        <p:nvSpPr>
          <p:cNvPr id="18" name="Plassholder for bilde 13">
            <a:extLst>
              <a:ext uri="{FF2B5EF4-FFF2-40B4-BE49-F238E27FC236}">
                <a16:creationId xmlns:a16="http://schemas.microsoft.com/office/drawing/2014/main" id="{D541F21A-E060-4545-9758-1ADA5E8A9E3C}"/>
              </a:ext>
            </a:extLst>
          </p:cNvPr>
          <p:cNvSpPr>
            <a:spLocks noGrp="1"/>
          </p:cNvSpPr>
          <p:nvPr>
            <p:ph type="pic" sz="quarter" idx="17"/>
          </p:nvPr>
        </p:nvSpPr>
        <p:spPr>
          <a:xfrm>
            <a:off x="9738110" y="5058102"/>
            <a:ext cx="4398896" cy="2713516"/>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EDAC5FE1-F477-4417-B183-216CDB7FFF38}"/>
              </a:ext>
            </a:extLst>
          </p:cNvPr>
          <p:cNvSpPr>
            <a:spLocks noGrp="1"/>
          </p:cNvSpPr>
          <p:nvPr>
            <p:ph type="body" sz="quarter" idx="18"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6" name="Grafikk 15">
            <a:extLst>
              <a:ext uri="{FF2B5EF4-FFF2-40B4-BE49-F238E27FC236}">
                <a16:creationId xmlns:a16="http://schemas.microsoft.com/office/drawing/2014/main" id="{E8FAE8B1-32ED-5C4A-AA20-DC08D54EF6B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10774440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02CBD6-E0D6-437A-B3ED-7511445B798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5100873" y="1171576"/>
            <a:ext cx="9036134" cy="3197958"/>
          </a:xfrm>
          <a:prstGeom prst="rect">
            <a:avLst/>
          </a:prstGeom>
          <a:solidFill>
            <a:schemeClr val="lt2"/>
          </a:solidFill>
        </p:spPr>
        <p:txBody>
          <a:bodyPr wrap="square">
            <a:noAutofit/>
          </a:bodyPr>
          <a:lstStyle/>
          <a:p>
            <a:r>
              <a:rPr lang="nb-NO"/>
              <a:t>Klikk ikonet for å legge til et bilde</a:t>
            </a:r>
          </a:p>
        </p:txBody>
      </p:sp>
      <p:sp>
        <p:nvSpPr>
          <p:cNvPr id="16" name="Plassholder for bilde 9">
            <a:extLst>
              <a:ext uri="{FF2B5EF4-FFF2-40B4-BE49-F238E27FC236}">
                <a16:creationId xmlns:a16="http://schemas.microsoft.com/office/drawing/2014/main" id="{60C59660-6576-47AC-AB0D-A04DB9B8FAB9}"/>
              </a:ext>
            </a:extLst>
          </p:cNvPr>
          <p:cNvSpPr>
            <a:spLocks noGrp="1"/>
          </p:cNvSpPr>
          <p:nvPr>
            <p:ph type="pic" sz="quarter" idx="17"/>
          </p:nvPr>
        </p:nvSpPr>
        <p:spPr>
          <a:xfrm>
            <a:off x="5100871" y="4594160"/>
            <a:ext cx="4436849" cy="3177455"/>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8A8E1D40-0565-408A-B029-F0A20B771F35}"/>
              </a:ext>
            </a:extLst>
          </p:cNvPr>
          <p:cNvSpPr>
            <a:spLocks noGrp="1"/>
          </p:cNvSpPr>
          <p:nvPr>
            <p:ph type="pic" sz="quarter" idx="18"/>
          </p:nvPr>
        </p:nvSpPr>
        <p:spPr>
          <a:xfrm>
            <a:off x="9735875" y="4594159"/>
            <a:ext cx="4401131" cy="3177455"/>
          </a:xfrm>
          <a:prstGeom prst="rect">
            <a:avLst/>
          </a:prstGeom>
          <a:solidFill>
            <a:schemeClr val="lt2"/>
          </a:solidFill>
        </p:spPr>
        <p:txBody>
          <a:bodyPr wrap="square">
            <a:noAutofit/>
          </a:bodyPr>
          <a:lstStyle/>
          <a:p>
            <a:r>
              <a:rPr lang="nb-NO"/>
              <a:t>Klikk ikonet for å legge til et bilde</a:t>
            </a:r>
          </a:p>
        </p:txBody>
      </p:sp>
      <p:sp>
        <p:nvSpPr>
          <p:cNvPr id="20" name="Plassholder for bilde 12">
            <a:extLst>
              <a:ext uri="{FF2B5EF4-FFF2-40B4-BE49-F238E27FC236}">
                <a16:creationId xmlns:a16="http://schemas.microsoft.com/office/drawing/2014/main" id="{BD103718-D9CD-43DD-812C-E66A69983567}"/>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10" name="Plassholder for tekst 2">
            <a:extLst>
              <a:ext uri="{FF2B5EF4-FFF2-40B4-BE49-F238E27FC236}">
                <a16:creationId xmlns:a16="http://schemas.microsoft.com/office/drawing/2014/main" id="{9D18FA0C-C228-4F44-82C8-F0AEBBED9B6D}"/>
              </a:ext>
            </a:extLst>
          </p:cNvPr>
          <p:cNvSpPr>
            <a:spLocks noGrp="1"/>
          </p:cNvSpPr>
          <p:nvPr>
            <p:ph type="body" sz="quarter" idx="19"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3" name="Grafikk 12">
            <a:extLst>
              <a:ext uri="{FF2B5EF4-FFF2-40B4-BE49-F238E27FC236}">
                <a16:creationId xmlns:a16="http://schemas.microsoft.com/office/drawing/2014/main" id="{9B145B0F-189F-DA43-B9D2-107B5875D37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276207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20090" y="2160270"/>
            <a:ext cx="6300788" cy="54006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560945" y="2160270"/>
            <a:ext cx="6300788" cy="54006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solidFill>
                  <a:prstClr val="black">
                    <a:tint val="75000"/>
                  </a:prstClr>
                </a:solidFill>
              </a:rPr>
              <a:pPr/>
              <a:t>22.01.2024</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9" name="Tittel 8"/>
          <p:cNvSpPr>
            <a:spLocks noGrp="1"/>
          </p:cNvSpPr>
          <p:nvPr>
            <p:ph type="title"/>
          </p:nvPr>
        </p:nvSpPr>
        <p:spPr>
          <a:xfrm>
            <a:off x="720090" y="1080135"/>
            <a:ext cx="13141643" cy="864108"/>
          </a:xfrm>
        </p:spPr>
        <p:txBody>
          <a:bodyPr/>
          <a:lstStyle/>
          <a:p>
            <a:r>
              <a:rPr lang="nb-NO"/>
              <a:t>Klikk for å redigere tittelstil</a:t>
            </a:r>
          </a:p>
        </p:txBody>
      </p:sp>
    </p:spTree>
    <p:extLst>
      <p:ext uri="{BB962C8B-B14F-4D97-AF65-F5344CB8AC3E}">
        <p14:creationId xmlns:p14="http://schemas.microsoft.com/office/powerpoint/2010/main" val="3282445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3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9044BC9-C33A-4F00-AB6A-0402DE569525}"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bilde 9">
            <a:extLst>
              <a:ext uri="{FF2B5EF4-FFF2-40B4-BE49-F238E27FC236}">
                <a16:creationId xmlns:a16="http://schemas.microsoft.com/office/drawing/2014/main" id="{1FF6A982-1173-45CF-8196-51E2C53BD438}"/>
              </a:ext>
            </a:extLst>
          </p:cNvPr>
          <p:cNvSpPr>
            <a:spLocks noGrp="1"/>
          </p:cNvSpPr>
          <p:nvPr>
            <p:ph type="pic" sz="quarter" idx="19"/>
          </p:nvPr>
        </p:nvSpPr>
        <p:spPr>
          <a:xfrm>
            <a:off x="5094443" y="1171576"/>
            <a:ext cx="4441514" cy="6600038"/>
          </a:xfrm>
          <a:prstGeom prst="rect">
            <a:avLst/>
          </a:prstGeom>
          <a:solidFill>
            <a:schemeClr val="lt2"/>
          </a:solidFill>
        </p:spPr>
        <p:txBody>
          <a:bodyPr wrap="square">
            <a:noAutofit/>
          </a:bodyPr>
          <a:lstStyle/>
          <a:p>
            <a:r>
              <a:rPr lang="nb-NO"/>
              <a:t>Klikk ikonet for å legge til et bilde</a:t>
            </a:r>
          </a:p>
        </p:txBody>
      </p:sp>
      <p:sp>
        <p:nvSpPr>
          <p:cNvPr id="13" name="Plassholder for bilde 9">
            <a:extLst>
              <a:ext uri="{FF2B5EF4-FFF2-40B4-BE49-F238E27FC236}">
                <a16:creationId xmlns:a16="http://schemas.microsoft.com/office/drawing/2014/main" id="{DD90688F-0610-4E9F-91A1-4B902D1D1024}"/>
              </a:ext>
            </a:extLst>
          </p:cNvPr>
          <p:cNvSpPr>
            <a:spLocks noGrp="1"/>
          </p:cNvSpPr>
          <p:nvPr>
            <p:ph type="pic" sz="quarter" idx="20"/>
          </p:nvPr>
        </p:nvSpPr>
        <p:spPr>
          <a:xfrm>
            <a:off x="9731211" y="1171576"/>
            <a:ext cx="4405795" cy="6600038"/>
          </a:xfrm>
          <a:prstGeom prst="rect">
            <a:avLst/>
          </a:prstGeom>
          <a:solidFill>
            <a:schemeClr val="lt2"/>
          </a:solidFill>
        </p:spPr>
        <p:txBody>
          <a:bodyPr wrap="square">
            <a:noAutofit/>
          </a:bodyPr>
          <a:lstStyle/>
          <a:p>
            <a:r>
              <a:rPr lang="nb-NO"/>
              <a:t>Klikk ikonet for å legge til et bilde</a:t>
            </a:r>
          </a:p>
        </p:txBody>
      </p:sp>
      <p:sp>
        <p:nvSpPr>
          <p:cNvPr id="11" name="Plassholder for bilde 12">
            <a:extLst>
              <a:ext uri="{FF2B5EF4-FFF2-40B4-BE49-F238E27FC236}">
                <a16:creationId xmlns:a16="http://schemas.microsoft.com/office/drawing/2014/main" id="{DD9A2790-C9EC-4CCF-898E-A5B002E7EEB0}"/>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10" name="Plassholder for tekst 2">
            <a:extLst>
              <a:ext uri="{FF2B5EF4-FFF2-40B4-BE49-F238E27FC236}">
                <a16:creationId xmlns:a16="http://schemas.microsoft.com/office/drawing/2014/main" id="{FCA85F74-51BB-4D73-8859-F8FDD47BFE29}"/>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2" name="Grafikk 11">
            <a:extLst>
              <a:ext uri="{FF2B5EF4-FFF2-40B4-BE49-F238E27FC236}">
                <a16:creationId xmlns:a16="http://schemas.microsoft.com/office/drawing/2014/main" id="{4CB1699F-D6F9-834B-8C3F-53277732D09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22359112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2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52F1F83-84DB-401C-8D12-940686D604D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1" name="Plassholder for bilde 12">
            <a:extLst>
              <a:ext uri="{FF2B5EF4-FFF2-40B4-BE49-F238E27FC236}">
                <a16:creationId xmlns:a16="http://schemas.microsoft.com/office/drawing/2014/main" id="{EE68CC7D-AA5C-4399-BA6B-E5EBFF4DB486}"/>
              </a:ext>
            </a:extLst>
          </p:cNvPr>
          <p:cNvSpPr>
            <a:spLocks noGrp="1"/>
          </p:cNvSpPr>
          <p:nvPr>
            <p:ph type="pic" sz="quarter" idx="13"/>
          </p:nvPr>
        </p:nvSpPr>
        <p:spPr>
          <a:xfrm>
            <a:off x="487680" y="1171576"/>
            <a:ext cx="6724008" cy="6600041"/>
          </a:xfrm>
          <a:prstGeom prst="rect">
            <a:avLst/>
          </a:prstGeom>
          <a:solidFill>
            <a:schemeClr val="lt2"/>
          </a:solidFill>
        </p:spPr>
        <p:txBody>
          <a:bodyPr wrap="square">
            <a:noAutofit/>
          </a:bodyPr>
          <a:lstStyle/>
          <a:p>
            <a:r>
              <a:rPr lang="nb-NO"/>
              <a:t>Klikk ikonet for å legge til et bilde</a:t>
            </a:r>
          </a:p>
        </p:txBody>
      </p:sp>
      <p:sp>
        <p:nvSpPr>
          <p:cNvPr id="12" name="Plassholder for bilde 12">
            <a:extLst>
              <a:ext uri="{FF2B5EF4-FFF2-40B4-BE49-F238E27FC236}">
                <a16:creationId xmlns:a16="http://schemas.microsoft.com/office/drawing/2014/main" id="{38118730-7423-4715-8302-6A6FCBEE5986}"/>
              </a:ext>
            </a:extLst>
          </p:cNvPr>
          <p:cNvSpPr>
            <a:spLocks noGrp="1"/>
          </p:cNvSpPr>
          <p:nvPr>
            <p:ph type="pic" sz="quarter" idx="14"/>
          </p:nvPr>
        </p:nvSpPr>
        <p:spPr>
          <a:xfrm>
            <a:off x="7418714" y="1171576"/>
            <a:ext cx="6724008" cy="6600041"/>
          </a:xfrm>
          <a:prstGeom prst="rect">
            <a:avLst/>
          </a:prstGeom>
          <a:solidFill>
            <a:schemeClr val="lt2"/>
          </a:solidFill>
        </p:spPr>
        <p:txBody>
          <a:bodyPr wrap="square">
            <a:noAutofit/>
          </a:bodyPr>
          <a:lstStyle/>
          <a:p>
            <a:r>
              <a:rPr lang="nb-NO"/>
              <a:t>Klikk ikonet for å legge til et bilde</a:t>
            </a:r>
          </a:p>
        </p:txBody>
      </p:sp>
      <p:sp>
        <p:nvSpPr>
          <p:cNvPr id="9" name="Plassholder for tekst 2">
            <a:extLst>
              <a:ext uri="{FF2B5EF4-FFF2-40B4-BE49-F238E27FC236}">
                <a16:creationId xmlns:a16="http://schemas.microsoft.com/office/drawing/2014/main" id="{43924911-BEA6-4E57-BF82-1AF6C36DBB24}"/>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0" name="Grafikk 9">
            <a:extLst>
              <a:ext uri="{FF2B5EF4-FFF2-40B4-BE49-F238E27FC236}">
                <a16:creationId xmlns:a16="http://schemas.microsoft.com/office/drawing/2014/main" id="{86ECAC1C-5713-E146-A144-378A1359694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1797191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Ett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A638D09-8691-4371-A556-A09705D5D536}"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bilde 12">
            <a:extLst>
              <a:ext uri="{FF2B5EF4-FFF2-40B4-BE49-F238E27FC236}">
                <a16:creationId xmlns:a16="http://schemas.microsoft.com/office/drawing/2014/main" id="{0D544DBE-4338-44E3-A81D-6B4E650A7A61}"/>
              </a:ext>
            </a:extLst>
          </p:cNvPr>
          <p:cNvSpPr>
            <a:spLocks noGrp="1"/>
          </p:cNvSpPr>
          <p:nvPr>
            <p:ph type="pic" sz="quarter" idx="13"/>
          </p:nvPr>
        </p:nvSpPr>
        <p:spPr>
          <a:xfrm>
            <a:off x="487680" y="1171576"/>
            <a:ext cx="13649326" cy="6600041"/>
          </a:xfrm>
          <a:prstGeom prst="rect">
            <a:avLst/>
          </a:prstGeom>
          <a:solidFill>
            <a:schemeClr val="lt2"/>
          </a:solidFill>
        </p:spPr>
        <p:txBody>
          <a:bodyPr wrap="square">
            <a:noAutofit/>
          </a:bodyPr>
          <a:lstStyle/>
          <a:p>
            <a:r>
              <a:rPr lang="nb-NO"/>
              <a:t>Klikk ikonet for å legge til et bilde</a:t>
            </a:r>
          </a:p>
        </p:txBody>
      </p:sp>
      <p:sp>
        <p:nvSpPr>
          <p:cNvPr id="7" name="Plassholder for tekst 2">
            <a:extLst>
              <a:ext uri="{FF2B5EF4-FFF2-40B4-BE49-F238E27FC236}">
                <a16:creationId xmlns:a16="http://schemas.microsoft.com/office/drawing/2014/main" id="{C81084AF-41EE-488F-A708-C8CAD2EA5E13}"/>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0" name="Grafikk 9">
            <a:extLst>
              <a:ext uri="{FF2B5EF4-FFF2-40B4-BE49-F238E27FC236}">
                <a16:creationId xmlns:a16="http://schemas.microsoft.com/office/drawing/2014/main" id="{0AAED46D-CB9C-AF40-AD84-A77B11F753B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41413446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juldiagram">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hasCustomPrompt="1"/>
          </p:nvPr>
        </p:nvSpPr>
        <p:spPr>
          <a:xfrm>
            <a:off x="956312" y="2261617"/>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B5E21243-0A53-4B5E-8D26-9A5A7EC3969A}"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701730"/>
          </a:xfrm>
        </p:spPr>
        <p:txBody>
          <a:bodyPr lIns="0" tIns="0" rIns="0" bIns="0" anchor="t">
            <a:spAutoFit/>
          </a:bodyPr>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2" y="2642616"/>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tekst 2">
            <a:extLst>
              <a:ext uri="{FF2B5EF4-FFF2-40B4-BE49-F238E27FC236}">
                <a16:creationId xmlns:a16="http://schemas.microsoft.com/office/drawing/2014/main" id="{A9A60586-33CD-4C12-BD20-BB7CB6F21AC8}"/>
              </a:ext>
            </a:extLst>
          </p:cNvPr>
          <p:cNvSpPr>
            <a:spLocks noGrp="1"/>
          </p:cNvSpPr>
          <p:nvPr>
            <p:ph type="body" idx="14" hasCustomPrompt="1"/>
          </p:nvPr>
        </p:nvSpPr>
        <p:spPr>
          <a:xfrm>
            <a:off x="956312" y="5119069"/>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16" name="Plassholder for innhold 2">
            <a:extLst>
              <a:ext uri="{FF2B5EF4-FFF2-40B4-BE49-F238E27FC236}">
                <a16:creationId xmlns:a16="http://schemas.microsoft.com/office/drawing/2014/main" id="{2C109AC8-F42F-45B9-9DF9-AE98BCB84EED}"/>
              </a:ext>
            </a:extLst>
          </p:cNvPr>
          <p:cNvSpPr>
            <a:spLocks noGrp="1"/>
          </p:cNvSpPr>
          <p:nvPr>
            <p:ph idx="15"/>
          </p:nvPr>
        </p:nvSpPr>
        <p:spPr>
          <a:xfrm>
            <a:off x="956312" y="5500068"/>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8" name="Plassholder for tekst 2">
            <a:extLst>
              <a:ext uri="{FF2B5EF4-FFF2-40B4-BE49-F238E27FC236}">
                <a16:creationId xmlns:a16="http://schemas.microsoft.com/office/drawing/2014/main" id="{9474D08C-07FB-4270-9741-F3F245E9DC5A}"/>
              </a:ext>
            </a:extLst>
          </p:cNvPr>
          <p:cNvSpPr>
            <a:spLocks noGrp="1"/>
          </p:cNvSpPr>
          <p:nvPr>
            <p:ph type="body" idx="16" hasCustomPrompt="1"/>
          </p:nvPr>
        </p:nvSpPr>
        <p:spPr>
          <a:xfrm>
            <a:off x="10440163" y="2261617"/>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19" name="Plassholder for innhold 2">
            <a:extLst>
              <a:ext uri="{FF2B5EF4-FFF2-40B4-BE49-F238E27FC236}">
                <a16:creationId xmlns:a16="http://schemas.microsoft.com/office/drawing/2014/main" id="{E69F2686-45C5-4D95-9EAF-D46D534ED3D5}"/>
              </a:ext>
            </a:extLst>
          </p:cNvPr>
          <p:cNvSpPr>
            <a:spLocks noGrp="1"/>
          </p:cNvSpPr>
          <p:nvPr>
            <p:ph idx="17"/>
          </p:nvPr>
        </p:nvSpPr>
        <p:spPr>
          <a:xfrm>
            <a:off x="10440163" y="2642616"/>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0" name="Plassholder for tekst 2">
            <a:extLst>
              <a:ext uri="{FF2B5EF4-FFF2-40B4-BE49-F238E27FC236}">
                <a16:creationId xmlns:a16="http://schemas.microsoft.com/office/drawing/2014/main" id="{3FF69A63-78FB-49C5-852E-1C7559E69BFA}"/>
              </a:ext>
            </a:extLst>
          </p:cNvPr>
          <p:cNvSpPr>
            <a:spLocks noGrp="1"/>
          </p:cNvSpPr>
          <p:nvPr>
            <p:ph type="body" idx="18" hasCustomPrompt="1"/>
          </p:nvPr>
        </p:nvSpPr>
        <p:spPr>
          <a:xfrm>
            <a:off x="10440163" y="5119069"/>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21" name="Plassholder for innhold 2">
            <a:extLst>
              <a:ext uri="{FF2B5EF4-FFF2-40B4-BE49-F238E27FC236}">
                <a16:creationId xmlns:a16="http://schemas.microsoft.com/office/drawing/2014/main" id="{827A236F-F1E3-43A3-AEB2-F8044067EF4B}"/>
              </a:ext>
            </a:extLst>
          </p:cNvPr>
          <p:cNvSpPr>
            <a:spLocks noGrp="1"/>
          </p:cNvSpPr>
          <p:nvPr>
            <p:ph idx="19"/>
          </p:nvPr>
        </p:nvSpPr>
        <p:spPr>
          <a:xfrm>
            <a:off x="10440163" y="5500068"/>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9508251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om 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CE88AE4-D6DC-47D7-95AB-19E519618CFA}"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25360565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igur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B01A1F4-F13F-4618-960E-81237E5EA3BF}"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1403461"/>
          </a:xfrm>
        </p:spPr>
        <p:txBody>
          <a:bodyPr lIns="0" tIns="0" rIns="0" bIns="0" anchor="t"/>
          <a:lstStyle/>
          <a:p>
            <a:r>
              <a:rPr lang="nb-NO"/>
              <a:t>Klikk for å redigere tittelstil</a:t>
            </a:r>
          </a:p>
        </p:txBody>
      </p:sp>
      <p:sp>
        <p:nvSpPr>
          <p:cNvPr id="18" name="Plassholder for tekst 17">
            <a:extLst>
              <a:ext uri="{FF2B5EF4-FFF2-40B4-BE49-F238E27FC236}">
                <a16:creationId xmlns:a16="http://schemas.microsoft.com/office/drawing/2014/main" id="{980D9618-CA67-4EEF-97EF-B19AAD4D2B54}"/>
              </a:ext>
            </a:extLst>
          </p:cNvPr>
          <p:cNvSpPr>
            <a:spLocks noGrp="1"/>
          </p:cNvSpPr>
          <p:nvPr>
            <p:ph type="body" sz="quarter" idx="15" hasCustomPrompt="1"/>
          </p:nvPr>
        </p:nvSpPr>
        <p:spPr>
          <a:xfrm>
            <a:off x="956310"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CACE4"/>
          </a:solidFill>
        </p:spPr>
        <p:txBody>
          <a:bodyPr wrap="square" lIns="180000" rIns="324000" anchor="ctr">
            <a:noAutofit/>
          </a:bodyPr>
          <a:lstStyle>
            <a:lvl1pPr marL="0" indent="0">
              <a:buNone/>
              <a:defRPr b="1"/>
            </a:lvl1pPr>
          </a:lstStyle>
          <a:p>
            <a:pPr lvl="0"/>
            <a:r>
              <a:rPr lang="nb-NO" dirty="0"/>
              <a:t>Sett inn mellomtittel</a:t>
            </a:r>
          </a:p>
        </p:txBody>
      </p:sp>
      <p:sp>
        <p:nvSpPr>
          <p:cNvPr id="21" name="Plassholder for tekst 20">
            <a:extLst>
              <a:ext uri="{FF2B5EF4-FFF2-40B4-BE49-F238E27FC236}">
                <a16:creationId xmlns:a16="http://schemas.microsoft.com/office/drawing/2014/main" id="{294781A3-E6F4-4901-810C-582E1E51DBAD}"/>
              </a:ext>
            </a:extLst>
          </p:cNvPr>
          <p:cNvSpPr>
            <a:spLocks noGrp="1"/>
          </p:cNvSpPr>
          <p:nvPr>
            <p:ph type="body" sz="quarter" idx="16" hasCustomPrompt="1"/>
          </p:nvPr>
        </p:nvSpPr>
        <p:spPr>
          <a:xfrm>
            <a:off x="3564316"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C845">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2" name="Plassholder for tekst 21">
            <a:extLst>
              <a:ext uri="{FF2B5EF4-FFF2-40B4-BE49-F238E27FC236}">
                <a16:creationId xmlns:a16="http://schemas.microsoft.com/office/drawing/2014/main" id="{F43E154C-A850-46AE-94EE-7DA3A017EDAE}"/>
              </a:ext>
            </a:extLst>
          </p:cNvPr>
          <p:cNvSpPr>
            <a:spLocks noGrp="1"/>
          </p:cNvSpPr>
          <p:nvPr>
            <p:ph type="body" sz="quarter" idx="17" hasCustomPrompt="1"/>
          </p:nvPr>
        </p:nvSpPr>
        <p:spPr>
          <a:xfrm>
            <a:off x="6178113"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671F">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3" name="Plassholder for tekst 22">
            <a:extLst>
              <a:ext uri="{FF2B5EF4-FFF2-40B4-BE49-F238E27FC236}">
                <a16:creationId xmlns:a16="http://schemas.microsoft.com/office/drawing/2014/main" id="{0B365A76-FEDD-4EE5-8005-0FEC4515D9E3}"/>
              </a:ext>
            </a:extLst>
          </p:cNvPr>
          <p:cNvSpPr>
            <a:spLocks noGrp="1"/>
          </p:cNvSpPr>
          <p:nvPr>
            <p:ph type="body" sz="quarter" idx="18" hasCustomPrompt="1"/>
          </p:nvPr>
        </p:nvSpPr>
        <p:spPr>
          <a:xfrm>
            <a:off x="8791909"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BFCED6">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4" name="Plassholder for tekst 23">
            <a:extLst>
              <a:ext uri="{FF2B5EF4-FFF2-40B4-BE49-F238E27FC236}">
                <a16:creationId xmlns:a16="http://schemas.microsoft.com/office/drawing/2014/main" id="{FAF72941-2213-48F9-A258-464DB4AE06CF}"/>
              </a:ext>
            </a:extLst>
          </p:cNvPr>
          <p:cNvSpPr>
            <a:spLocks noGrp="1"/>
          </p:cNvSpPr>
          <p:nvPr>
            <p:ph type="body" sz="quarter" idx="19" hasCustomPrompt="1"/>
          </p:nvPr>
        </p:nvSpPr>
        <p:spPr>
          <a:xfrm>
            <a:off x="11405706"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FA287">
              <a:alpha val="6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6" name="Plassholder for tekst 25">
            <a:extLst>
              <a:ext uri="{FF2B5EF4-FFF2-40B4-BE49-F238E27FC236}">
                <a16:creationId xmlns:a16="http://schemas.microsoft.com/office/drawing/2014/main" id="{B683161D-B5CD-4402-B040-A0C530121152}"/>
              </a:ext>
            </a:extLst>
          </p:cNvPr>
          <p:cNvSpPr>
            <a:spLocks noGrp="1"/>
          </p:cNvSpPr>
          <p:nvPr>
            <p:ph type="body" sz="quarter" idx="20"/>
          </p:nvPr>
        </p:nvSpPr>
        <p:spPr>
          <a:xfrm>
            <a:off x="956311"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7" name="Plassholder for tekst 25">
            <a:extLst>
              <a:ext uri="{FF2B5EF4-FFF2-40B4-BE49-F238E27FC236}">
                <a16:creationId xmlns:a16="http://schemas.microsoft.com/office/drawing/2014/main" id="{1CFE57D9-0F71-4D97-9C49-4F0EEE5E8DB6}"/>
              </a:ext>
            </a:extLst>
          </p:cNvPr>
          <p:cNvSpPr>
            <a:spLocks noGrp="1"/>
          </p:cNvSpPr>
          <p:nvPr>
            <p:ph type="body" sz="quarter" idx="21"/>
          </p:nvPr>
        </p:nvSpPr>
        <p:spPr>
          <a:xfrm>
            <a:off x="3564316"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8" name="Plassholder for tekst 25">
            <a:extLst>
              <a:ext uri="{FF2B5EF4-FFF2-40B4-BE49-F238E27FC236}">
                <a16:creationId xmlns:a16="http://schemas.microsoft.com/office/drawing/2014/main" id="{CEC8F951-6502-4237-9074-25F2C25EBA67}"/>
              </a:ext>
            </a:extLst>
          </p:cNvPr>
          <p:cNvSpPr>
            <a:spLocks noGrp="1"/>
          </p:cNvSpPr>
          <p:nvPr>
            <p:ph type="body" sz="quarter" idx="22"/>
          </p:nvPr>
        </p:nvSpPr>
        <p:spPr>
          <a:xfrm>
            <a:off x="6172322"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9" name="Plassholder for tekst 25">
            <a:extLst>
              <a:ext uri="{FF2B5EF4-FFF2-40B4-BE49-F238E27FC236}">
                <a16:creationId xmlns:a16="http://schemas.microsoft.com/office/drawing/2014/main" id="{8045DC42-5803-46CB-B7A0-A131E0985348}"/>
              </a:ext>
            </a:extLst>
          </p:cNvPr>
          <p:cNvSpPr>
            <a:spLocks noGrp="1"/>
          </p:cNvSpPr>
          <p:nvPr>
            <p:ph type="body" sz="quarter" idx="23"/>
          </p:nvPr>
        </p:nvSpPr>
        <p:spPr>
          <a:xfrm>
            <a:off x="8780327"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30" name="Plassholder for tekst 25">
            <a:extLst>
              <a:ext uri="{FF2B5EF4-FFF2-40B4-BE49-F238E27FC236}">
                <a16:creationId xmlns:a16="http://schemas.microsoft.com/office/drawing/2014/main" id="{154DCB59-20D9-44F4-BD70-3558B1E4C182}"/>
              </a:ext>
            </a:extLst>
          </p:cNvPr>
          <p:cNvSpPr>
            <a:spLocks noGrp="1"/>
          </p:cNvSpPr>
          <p:nvPr>
            <p:ph type="body" sz="quarter" idx="24"/>
          </p:nvPr>
        </p:nvSpPr>
        <p:spPr>
          <a:xfrm>
            <a:off x="11388333"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Tree>
    <p:extLst>
      <p:ext uri="{BB962C8B-B14F-4D97-AF65-F5344CB8AC3E}">
        <p14:creationId xmlns:p14="http://schemas.microsoft.com/office/powerpoint/2010/main" val="15292448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5"/>
            <a:ext cx="10972800" cy="2865120"/>
          </a:xfrm>
        </p:spPr>
        <p:txBody>
          <a:bodyPr anchor="b"/>
          <a:lstStyle>
            <a:lvl1pPr algn="ctr">
              <a:defRPr sz="7200"/>
            </a:lvl1pPr>
          </a:lstStyle>
          <a:p>
            <a:r>
              <a:rPr lang="en-US"/>
              <a:t>Click to edit Master title style</a:t>
            </a:r>
            <a:endParaRPr lang="nb-NO"/>
          </a:p>
        </p:txBody>
      </p:sp>
      <p:sp>
        <p:nvSpPr>
          <p:cNvPr id="3" name="Subtitle 2"/>
          <p:cNvSpPr>
            <a:spLocks noGrp="1"/>
          </p:cNvSpPr>
          <p:nvPr>
            <p:ph type="subTitle" idx="1"/>
          </p:nvPr>
        </p:nvSpPr>
        <p:spPr>
          <a:xfrm>
            <a:off x="1828800" y="4322445"/>
            <a:ext cx="10972800" cy="1986915"/>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FD5CDBDB-9635-4F6F-9777-F8280007301F}" type="datetimeFigureOut">
              <a:rPr lang="nb-NO" smtClean="0"/>
              <a:t>22.01.2024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13627840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FD5CDBDB-9635-4F6F-9777-F8280007301F}" type="datetimeFigureOut">
              <a:rPr lang="nb-NO" smtClean="0"/>
              <a:t>22.01.2024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39642852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692"/>
            <a:ext cx="12618720" cy="3423285"/>
          </a:xfrm>
        </p:spPr>
        <p:txBody>
          <a:bodyPr anchor="b"/>
          <a:lstStyle>
            <a:lvl1pPr>
              <a:defRPr sz="7200"/>
            </a:lvl1pPr>
          </a:lstStyle>
          <a:p>
            <a:r>
              <a:rPr lang="en-US"/>
              <a:t>Click to edit Master title style</a:t>
            </a:r>
            <a:endParaRPr lang="nb-NO"/>
          </a:p>
        </p:txBody>
      </p:sp>
      <p:sp>
        <p:nvSpPr>
          <p:cNvPr id="3" name="Text Placeholder 2"/>
          <p:cNvSpPr>
            <a:spLocks noGrp="1"/>
          </p:cNvSpPr>
          <p:nvPr>
            <p:ph type="body" idx="1"/>
          </p:nvPr>
        </p:nvSpPr>
        <p:spPr>
          <a:xfrm>
            <a:off x="998221" y="5507362"/>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5CDBDB-9635-4F6F-9777-F8280007301F}" type="datetimeFigureOut">
              <a:rPr lang="nb-NO" smtClean="0"/>
              <a:t>22.01.2024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33519625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1005840" y="2190751"/>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7406640" y="2190751"/>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FD5CDBDB-9635-4F6F-9777-F8280007301F}" type="datetimeFigureOut">
              <a:rPr lang="nb-NO" smtClean="0"/>
              <a:t>22.01.2024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3422107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2160270"/>
            <a:ext cx="6300788" cy="720090"/>
          </a:xfrm>
        </p:spPr>
        <p:txBody>
          <a:bodyPr anchor="t">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720090" y="3060383"/>
            <a:ext cx="6300788" cy="45005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7560945" y="2160270"/>
            <a:ext cx="6300788" cy="720090"/>
          </a:xfrm>
        </p:spPr>
        <p:txBody>
          <a:bodyPr anchor="t">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7560945" y="3060383"/>
            <a:ext cx="6300788" cy="45005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solidFill>
                  <a:prstClr val="black">
                    <a:tint val="75000"/>
                  </a:prstClr>
                </a:solidFill>
              </a:rPr>
              <a:pPr/>
              <a:t>22.01.2024</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11" name="Tittel 10"/>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4022136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5"/>
            <a:ext cx="12618720" cy="1590675"/>
          </a:xfrm>
        </p:spPr>
        <p:txBody>
          <a:bodyPr/>
          <a:lstStyle/>
          <a:p>
            <a:r>
              <a:rPr lang="en-US"/>
              <a:t>Click to edit Master title style</a:t>
            </a:r>
            <a:endParaRPr lang="nb-NO"/>
          </a:p>
        </p:txBody>
      </p:sp>
      <p:sp>
        <p:nvSpPr>
          <p:cNvPr id="3" name="Text Placeholder 2"/>
          <p:cNvSpPr>
            <a:spLocks noGrp="1"/>
          </p:cNvSpPr>
          <p:nvPr>
            <p:ph type="body" idx="1"/>
          </p:nvPr>
        </p:nvSpPr>
        <p:spPr>
          <a:xfrm>
            <a:off x="1007747" y="2017395"/>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7"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7406644" y="2017395"/>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4"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FD5CDBDB-9635-4F6F-9777-F8280007301F}" type="datetimeFigureOut">
              <a:rPr lang="nb-NO" smtClean="0"/>
              <a:t>22.01.2024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21778672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FD5CDBDB-9635-4F6F-9777-F8280007301F}" type="datetimeFigureOut">
              <a:rPr lang="nb-NO" smtClean="0"/>
              <a:t>22.01.2024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8148305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CDBDB-9635-4F6F-9777-F8280007301F}" type="datetimeFigureOut">
              <a:rPr lang="nb-NO" smtClean="0"/>
              <a:t>22.01.2024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31181678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5" cy="1920240"/>
          </a:xfrm>
        </p:spPr>
        <p:txBody>
          <a:bodyPr anchor="b"/>
          <a:lstStyle>
            <a:lvl1pPr>
              <a:defRPr sz="3840"/>
            </a:lvl1pPr>
          </a:lstStyle>
          <a:p>
            <a:r>
              <a:rPr lang="en-US"/>
              <a:t>Click to edit Master title style</a:t>
            </a:r>
            <a:endParaRPr lang="nb-NO"/>
          </a:p>
        </p:txBody>
      </p:sp>
      <p:sp>
        <p:nvSpPr>
          <p:cNvPr id="3" name="Content Placeholder 2"/>
          <p:cNvSpPr>
            <a:spLocks noGrp="1"/>
          </p:cNvSpPr>
          <p:nvPr>
            <p:ph idx="1"/>
          </p:nvPr>
        </p:nvSpPr>
        <p:spPr>
          <a:xfrm>
            <a:off x="6219826" y="1184916"/>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1007746" y="2468881"/>
            <a:ext cx="4718685"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FD5CDBDB-9635-4F6F-9777-F8280007301F}" type="datetimeFigureOut">
              <a:rPr lang="nb-NO" smtClean="0"/>
              <a:t>22.01.2024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1612493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5" cy="1920240"/>
          </a:xfrm>
        </p:spPr>
        <p:txBody>
          <a:bodyPr anchor="b"/>
          <a:lstStyle>
            <a:lvl1pPr>
              <a:defRPr sz="3840"/>
            </a:lvl1pPr>
          </a:lstStyle>
          <a:p>
            <a:r>
              <a:rPr lang="en-US"/>
              <a:t>Click to edit Master title style</a:t>
            </a:r>
            <a:endParaRPr lang="nb-NO"/>
          </a:p>
        </p:txBody>
      </p:sp>
      <p:sp>
        <p:nvSpPr>
          <p:cNvPr id="3" name="Picture Placeholder 2"/>
          <p:cNvSpPr>
            <a:spLocks noGrp="1"/>
          </p:cNvSpPr>
          <p:nvPr>
            <p:ph type="pic" idx="1"/>
          </p:nvPr>
        </p:nvSpPr>
        <p:spPr>
          <a:xfrm>
            <a:off x="6219826" y="1184916"/>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nb-NO"/>
          </a:p>
        </p:txBody>
      </p:sp>
      <p:sp>
        <p:nvSpPr>
          <p:cNvPr id="4" name="Text Placeholder 3"/>
          <p:cNvSpPr>
            <a:spLocks noGrp="1"/>
          </p:cNvSpPr>
          <p:nvPr>
            <p:ph type="body" sz="half" idx="2"/>
          </p:nvPr>
        </p:nvSpPr>
        <p:spPr>
          <a:xfrm>
            <a:off x="1007746" y="2468881"/>
            <a:ext cx="4718685"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FD5CDBDB-9635-4F6F-9777-F8280007301F}" type="datetimeFigureOut">
              <a:rPr lang="nb-NO" smtClean="0"/>
              <a:t>22.01.2024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38532699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FD5CDBDB-9635-4F6F-9777-F8280007301F}" type="datetimeFigureOut">
              <a:rPr lang="nb-NO" smtClean="0"/>
              <a:t>22.01.2024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25875581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2" y="438151"/>
            <a:ext cx="3154680" cy="6974206"/>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1005844" y="438151"/>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FD5CDBDB-9635-4F6F-9777-F8280007301F}" type="datetimeFigureOut">
              <a:rPr lang="nb-NO" smtClean="0"/>
              <a:t>22.01.2024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F92DF2C-A074-4B1D-9A92-2E5665A56CAF}" type="slidenum">
              <a:rPr lang="nb-NO" smtClean="0"/>
              <a:t>‹#›</a:t>
            </a:fld>
            <a:endParaRPr lang="nb-NO"/>
          </a:p>
        </p:txBody>
      </p:sp>
    </p:spTree>
    <p:extLst>
      <p:ext uri="{BB962C8B-B14F-4D97-AF65-F5344CB8AC3E}">
        <p14:creationId xmlns:p14="http://schemas.microsoft.com/office/powerpoint/2010/main" val="34709154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2844-2E9C-4F70-BBAE-585A5DFC7B0A}"/>
              </a:ext>
            </a:extLst>
          </p:cNvPr>
          <p:cNvSpPr>
            <a:spLocks noGrp="1"/>
          </p:cNvSpPr>
          <p:nvPr>
            <p:ph type="ctrTitle"/>
          </p:nvPr>
        </p:nvSpPr>
        <p:spPr>
          <a:xfrm>
            <a:off x="1828800" y="1346835"/>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C23871B2-532A-480B-AAE0-62303E0A50A2}"/>
              </a:ext>
            </a:extLst>
          </p:cNvPr>
          <p:cNvSpPr>
            <a:spLocks noGrp="1"/>
          </p:cNvSpPr>
          <p:nvPr>
            <p:ph type="subTitle" idx="1"/>
          </p:nvPr>
        </p:nvSpPr>
        <p:spPr>
          <a:xfrm>
            <a:off x="1828800" y="4322445"/>
            <a:ext cx="10972800" cy="1986915"/>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50FA4F9A-08C9-45BD-AC1A-58D28957069B}"/>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5" name="Footer Placeholder 4">
            <a:extLst>
              <a:ext uri="{FF2B5EF4-FFF2-40B4-BE49-F238E27FC236}">
                <a16:creationId xmlns:a16="http://schemas.microsoft.com/office/drawing/2014/main" id="{F8D2A5EF-FE40-48D4-ACCB-4D7C4ABD715E}"/>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33D175B-CBDF-42D4-BFA1-99E40F60D92D}"/>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23286499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6643-895D-4328-B6CD-D5B9609D1706}"/>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C2FB451-95ED-4580-A12A-35DF8C8C86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832F0D7-6992-469C-AAF0-24999EF4EF26}"/>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5" name="Footer Placeholder 4">
            <a:extLst>
              <a:ext uri="{FF2B5EF4-FFF2-40B4-BE49-F238E27FC236}">
                <a16:creationId xmlns:a16="http://schemas.microsoft.com/office/drawing/2014/main" id="{137F3613-E6F2-493F-8DF3-5A90CAA4147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035E996-A6FF-4AD2-BCB9-A73312FD89CA}"/>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32322491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9A32-6B62-4CA1-A6D1-3647307F653A}"/>
              </a:ext>
            </a:extLst>
          </p:cNvPr>
          <p:cNvSpPr>
            <a:spLocks noGrp="1"/>
          </p:cNvSpPr>
          <p:nvPr>
            <p:ph type="title"/>
          </p:nvPr>
        </p:nvSpPr>
        <p:spPr>
          <a:xfrm>
            <a:off x="998221" y="2051687"/>
            <a:ext cx="12618720" cy="3423285"/>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35D9A582-AFC2-4857-9BAA-CEBEE3F9865B}"/>
              </a:ext>
            </a:extLst>
          </p:cNvPr>
          <p:cNvSpPr>
            <a:spLocks noGrp="1"/>
          </p:cNvSpPr>
          <p:nvPr>
            <p:ph type="body" idx="1"/>
          </p:nvPr>
        </p:nvSpPr>
        <p:spPr>
          <a:xfrm>
            <a:off x="998221" y="5507357"/>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A99EA9-8F67-4DEF-84BD-29AD6B45AB7E}"/>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5" name="Footer Placeholder 4">
            <a:extLst>
              <a:ext uri="{FF2B5EF4-FFF2-40B4-BE49-F238E27FC236}">
                <a16:creationId xmlns:a16="http://schemas.microsoft.com/office/drawing/2014/main" id="{11AB4475-BF69-4573-8B9D-A5CEA20C16DE}"/>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BF81260-28FF-4F79-80EB-CD072E204530}"/>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1374711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solidFill>
                  <a:prstClr val="black">
                    <a:tint val="75000"/>
                  </a:prstClr>
                </a:solidFill>
              </a:rPr>
              <a:pPr/>
              <a:t>22.01.2024</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726606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1FAA-7443-4110-99CD-26D3235E6BBF}"/>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D627A24-8D97-44E1-B9E7-55A2DB582673}"/>
              </a:ext>
            </a:extLst>
          </p:cNvPr>
          <p:cNvSpPr>
            <a:spLocks noGrp="1"/>
          </p:cNvSpPr>
          <p:nvPr>
            <p:ph sz="half" idx="1"/>
          </p:nvPr>
        </p:nvSpPr>
        <p:spPr>
          <a:xfrm>
            <a:off x="1005840" y="2190751"/>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73CF1A2C-B694-4361-BA22-182A586CED02}"/>
              </a:ext>
            </a:extLst>
          </p:cNvPr>
          <p:cNvSpPr>
            <a:spLocks noGrp="1"/>
          </p:cNvSpPr>
          <p:nvPr>
            <p:ph sz="half" idx="2"/>
          </p:nvPr>
        </p:nvSpPr>
        <p:spPr>
          <a:xfrm>
            <a:off x="7406640" y="2190751"/>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C747FC5B-4019-4630-8FAC-26562E643D8D}"/>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6" name="Footer Placeholder 5">
            <a:extLst>
              <a:ext uri="{FF2B5EF4-FFF2-40B4-BE49-F238E27FC236}">
                <a16:creationId xmlns:a16="http://schemas.microsoft.com/office/drawing/2014/main" id="{8BD1B9D7-09D4-46AE-86C9-8BE8BCB0A3D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96DB10A8-3AC8-40B1-B2C5-0575604B9F27}"/>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6617534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2BFA-B7B1-4FCE-8FDB-31DABCF7E329}"/>
              </a:ext>
            </a:extLst>
          </p:cNvPr>
          <p:cNvSpPr>
            <a:spLocks noGrp="1"/>
          </p:cNvSpPr>
          <p:nvPr>
            <p:ph type="title"/>
          </p:nvPr>
        </p:nvSpPr>
        <p:spPr>
          <a:xfrm>
            <a:off x="1007746" y="438151"/>
            <a:ext cx="12618720" cy="1590675"/>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DE4661D-5814-4B99-A623-B2A04569EC0B}"/>
              </a:ext>
            </a:extLst>
          </p:cNvPr>
          <p:cNvSpPr>
            <a:spLocks noGrp="1"/>
          </p:cNvSpPr>
          <p:nvPr>
            <p:ph type="body" idx="1"/>
          </p:nvPr>
        </p:nvSpPr>
        <p:spPr>
          <a:xfrm>
            <a:off x="1007747" y="2017395"/>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224E4AD3-9889-4CE0-94AD-B59BD11A0319}"/>
              </a:ext>
            </a:extLst>
          </p:cNvPr>
          <p:cNvSpPr>
            <a:spLocks noGrp="1"/>
          </p:cNvSpPr>
          <p:nvPr>
            <p:ph sz="half" idx="2"/>
          </p:nvPr>
        </p:nvSpPr>
        <p:spPr>
          <a:xfrm>
            <a:off x="1007747"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D9B70BFA-BF6F-43AF-BE45-1738A9AC8E02}"/>
              </a:ext>
            </a:extLst>
          </p:cNvPr>
          <p:cNvSpPr>
            <a:spLocks noGrp="1"/>
          </p:cNvSpPr>
          <p:nvPr>
            <p:ph type="body" sz="quarter" idx="3"/>
          </p:nvPr>
        </p:nvSpPr>
        <p:spPr>
          <a:xfrm>
            <a:off x="7406641" y="2017395"/>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DBE164B0-AB07-43AD-BBA3-853710787472}"/>
              </a:ext>
            </a:extLst>
          </p:cNvPr>
          <p:cNvSpPr>
            <a:spLocks noGrp="1"/>
          </p:cNvSpPr>
          <p:nvPr>
            <p:ph sz="quarter" idx="4"/>
          </p:nvPr>
        </p:nvSpPr>
        <p:spPr>
          <a:xfrm>
            <a:off x="7406641"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C691BFE7-FFD6-409C-AFCD-4BEB95628054}"/>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8" name="Footer Placeholder 7">
            <a:extLst>
              <a:ext uri="{FF2B5EF4-FFF2-40B4-BE49-F238E27FC236}">
                <a16:creationId xmlns:a16="http://schemas.microsoft.com/office/drawing/2014/main" id="{D6EE3CB7-EC76-4E7B-BDB1-0563DFF7A787}"/>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E9BE8DB5-01D1-44CE-AE22-1913B46091A2}"/>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2046646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FB09-74BA-40C7-9F8B-1278B94BC20A}"/>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1BCDA812-AE89-468B-A41F-8D0448EDF8CC}"/>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4" name="Footer Placeholder 3">
            <a:extLst>
              <a:ext uri="{FF2B5EF4-FFF2-40B4-BE49-F238E27FC236}">
                <a16:creationId xmlns:a16="http://schemas.microsoft.com/office/drawing/2014/main" id="{70CA5F8F-A583-496D-A1D1-9F8DD7FD2C6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C468BC0C-853E-4F87-813C-AE06132E933C}"/>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24642242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D364F-F3C3-4D27-9C98-FC8B1DB69128}"/>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3" name="Footer Placeholder 2">
            <a:extLst>
              <a:ext uri="{FF2B5EF4-FFF2-40B4-BE49-F238E27FC236}">
                <a16:creationId xmlns:a16="http://schemas.microsoft.com/office/drawing/2014/main" id="{107C3F85-804C-4BF9-BD23-C4164F629C06}"/>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C058408F-9129-4C41-857B-3965D4D3EDED}"/>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35301221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C516-534A-4E73-B911-B6A122D98276}"/>
              </a:ext>
            </a:extLst>
          </p:cNvPr>
          <p:cNvSpPr>
            <a:spLocks noGrp="1"/>
          </p:cNvSpPr>
          <p:nvPr>
            <p:ph type="title"/>
          </p:nvPr>
        </p:nvSpPr>
        <p:spPr>
          <a:xfrm>
            <a:off x="1007746" y="548640"/>
            <a:ext cx="4718685"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43991EDD-35B0-4AF3-8DD1-9AD5595D38DE}"/>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8C10A1F3-F44F-4E12-A3E5-593885645820}"/>
              </a:ext>
            </a:extLst>
          </p:cNvPr>
          <p:cNvSpPr>
            <a:spLocks noGrp="1"/>
          </p:cNvSpPr>
          <p:nvPr>
            <p:ph type="body" sz="half" idx="2"/>
          </p:nvPr>
        </p:nvSpPr>
        <p:spPr>
          <a:xfrm>
            <a:off x="1007746" y="2468881"/>
            <a:ext cx="4718685"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40F4C751-223C-4D10-8465-ACA48B22D187}"/>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6" name="Footer Placeholder 5">
            <a:extLst>
              <a:ext uri="{FF2B5EF4-FFF2-40B4-BE49-F238E27FC236}">
                <a16:creationId xmlns:a16="http://schemas.microsoft.com/office/drawing/2014/main" id="{9158E7D2-B65F-4A43-85F6-02DAAFB5F5EF}"/>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669EC35-6DD3-4408-96B9-64366560BD42}"/>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6981785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8E46-1870-451C-A0F8-B605DA5B479B}"/>
              </a:ext>
            </a:extLst>
          </p:cNvPr>
          <p:cNvSpPr>
            <a:spLocks noGrp="1"/>
          </p:cNvSpPr>
          <p:nvPr>
            <p:ph type="title"/>
          </p:nvPr>
        </p:nvSpPr>
        <p:spPr>
          <a:xfrm>
            <a:off x="1007746" y="548640"/>
            <a:ext cx="4718685"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D2FE7D7C-7C78-494A-87E6-AD3AB4FF2B1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nb-NO"/>
          </a:p>
        </p:txBody>
      </p:sp>
      <p:sp>
        <p:nvSpPr>
          <p:cNvPr id="4" name="Text Placeholder 3">
            <a:extLst>
              <a:ext uri="{FF2B5EF4-FFF2-40B4-BE49-F238E27FC236}">
                <a16:creationId xmlns:a16="http://schemas.microsoft.com/office/drawing/2014/main" id="{C34995ED-5500-4084-9EF2-C00E8B05E9F1}"/>
              </a:ext>
            </a:extLst>
          </p:cNvPr>
          <p:cNvSpPr>
            <a:spLocks noGrp="1"/>
          </p:cNvSpPr>
          <p:nvPr>
            <p:ph type="body" sz="half" idx="2"/>
          </p:nvPr>
        </p:nvSpPr>
        <p:spPr>
          <a:xfrm>
            <a:off x="1007746" y="2468881"/>
            <a:ext cx="4718685"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0BCDFF3-A808-4CE8-9500-8C1A71F2B835}"/>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6" name="Footer Placeholder 5">
            <a:extLst>
              <a:ext uri="{FF2B5EF4-FFF2-40B4-BE49-F238E27FC236}">
                <a16:creationId xmlns:a16="http://schemas.microsoft.com/office/drawing/2014/main" id="{77872523-C29F-489A-979F-AA13D0EF4B32}"/>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D0BBB09-A44E-4AFC-A560-472108F77C59}"/>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10472065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D661-47D1-4C4F-9865-2F2EA347C095}"/>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6526D667-EA95-444D-8AB1-B2F3D87F92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42B6FE8-8E28-43EF-9E71-131048A39E12}"/>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5" name="Footer Placeholder 4">
            <a:extLst>
              <a:ext uri="{FF2B5EF4-FFF2-40B4-BE49-F238E27FC236}">
                <a16:creationId xmlns:a16="http://schemas.microsoft.com/office/drawing/2014/main" id="{7B3CA0DB-374D-4874-B025-D9171AE1559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9DC449E1-17B1-48EC-8386-240601670A67}"/>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4465843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1D62F-CBAE-4245-B4BD-4273D9682450}"/>
              </a:ext>
            </a:extLst>
          </p:cNvPr>
          <p:cNvSpPr>
            <a:spLocks noGrp="1"/>
          </p:cNvSpPr>
          <p:nvPr>
            <p:ph type="title" orient="vert"/>
          </p:nvPr>
        </p:nvSpPr>
        <p:spPr>
          <a:xfrm>
            <a:off x="10469881" y="438151"/>
            <a:ext cx="3154680" cy="6974206"/>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7965FF5B-6B50-4414-813D-710C712ADE5B}"/>
              </a:ext>
            </a:extLst>
          </p:cNvPr>
          <p:cNvSpPr>
            <a:spLocks noGrp="1"/>
          </p:cNvSpPr>
          <p:nvPr>
            <p:ph type="body" orient="vert" idx="1"/>
          </p:nvPr>
        </p:nvSpPr>
        <p:spPr>
          <a:xfrm>
            <a:off x="1005841" y="438151"/>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B6C36A4-1005-41A8-8336-9A711B3764D6}"/>
              </a:ext>
            </a:extLst>
          </p:cNvPr>
          <p:cNvSpPr>
            <a:spLocks noGrp="1"/>
          </p:cNvSpPr>
          <p:nvPr>
            <p:ph type="dt" sz="half" idx="10"/>
          </p:nvPr>
        </p:nvSpPr>
        <p:spPr/>
        <p:txBody>
          <a:bodyPr/>
          <a:lstStyle/>
          <a:p>
            <a:fld id="{57D1C5FF-A48A-487F-B9BA-31AEEF3E3718}" type="datetimeFigureOut">
              <a:rPr lang="nb-NO" smtClean="0"/>
              <a:t>22.01.2024</a:t>
            </a:fld>
            <a:endParaRPr lang="nb-NO"/>
          </a:p>
        </p:txBody>
      </p:sp>
      <p:sp>
        <p:nvSpPr>
          <p:cNvPr id="5" name="Footer Placeholder 4">
            <a:extLst>
              <a:ext uri="{FF2B5EF4-FFF2-40B4-BE49-F238E27FC236}">
                <a16:creationId xmlns:a16="http://schemas.microsoft.com/office/drawing/2014/main" id="{57BF99C1-C0B5-4CA8-912C-5FBF30D30A1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66E9BE8-848A-419B-B89E-737022A298CD}"/>
              </a:ext>
            </a:extLst>
          </p:cNvPr>
          <p:cNvSpPr>
            <a:spLocks noGrp="1"/>
          </p:cNvSpPr>
          <p:nvPr>
            <p:ph type="sldNum" sz="quarter" idx="12"/>
          </p:nvPr>
        </p:nvSpPr>
        <p:spPr/>
        <p:txBody>
          <a:bodyPr/>
          <a:lstStyle/>
          <a:p>
            <a:fld id="{6EE022C6-F4BB-4DF1-AD2E-3D18F3E32ADA}" type="slidenum">
              <a:rPr lang="nb-NO" smtClean="0"/>
              <a:t>‹#›</a:t>
            </a:fld>
            <a:endParaRPr lang="nb-NO"/>
          </a:p>
        </p:txBody>
      </p:sp>
    </p:spTree>
    <p:extLst>
      <p:ext uri="{BB962C8B-B14F-4D97-AF65-F5344CB8AC3E}">
        <p14:creationId xmlns:p14="http://schemas.microsoft.com/office/powerpoint/2010/main" val="9227982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Første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784986" y="1349697"/>
            <a:ext cx="11060429" cy="3060174"/>
          </a:xfrm>
        </p:spPr>
        <p:txBody>
          <a:bodyPr lIns="0" tIns="0" rIns="0" anchor="b" anchorCtr="0">
            <a:normAutofit/>
          </a:bodyPr>
          <a:lstStyle>
            <a:lvl1pPr marL="0" algn="ctr">
              <a:lnSpc>
                <a:spcPct val="100000"/>
              </a:lnSpc>
              <a:defRPr sz="4800" b="1" i="0" u="none" cap="none">
                <a:solidFill>
                  <a:schemeClr val="tx1">
                    <a:lumMod val="75000"/>
                    <a:lumOff val="25000"/>
                  </a:schemeClr>
                </a:solidFill>
                <a:latin typeface="Arial Black" panose="020B0604020202020204" pitchFamily="34" charset="0"/>
                <a:cs typeface="Arial Black" panose="020B0604020202020204" pitchFamily="34" charset="0"/>
              </a:defRPr>
            </a:lvl1pPr>
          </a:lstStyle>
          <a:p>
            <a:r>
              <a:rPr lang="nb-NO"/>
              <a:t>Klikk for å redigere tittelstil</a:t>
            </a:r>
          </a:p>
        </p:txBody>
      </p:sp>
      <p:sp>
        <p:nvSpPr>
          <p:cNvPr id="3" name="Undertittel 2"/>
          <p:cNvSpPr>
            <a:spLocks noGrp="1"/>
          </p:cNvSpPr>
          <p:nvPr>
            <p:ph type="subTitle" idx="1"/>
          </p:nvPr>
        </p:nvSpPr>
        <p:spPr>
          <a:xfrm>
            <a:off x="1784986" y="5036016"/>
            <a:ext cx="11060429" cy="1498253"/>
          </a:xfrm>
        </p:spPr>
        <p:txBody>
          <a:bodyPr lIns="0" tIns="0" rIns="0" bIns="0">
            <a:noAutofit/>
          </a:bodyPr>
          <a:lstStyle>
            <a:lvl1pPr marL="0" indent="0" algn="ctr">
              <a:lnSpc>
                <a:spcPct val="100000"/>
              </a:lnSpc>
              <a:spcBef>
                <a:spcPts val="0"/>
              </a:spcBef>
              <a:buNone/>
              <a:defRPr sz="3840" baseline="0">
                <a:solidFill>
                  <a:schemeClr val="bg1"/>
                </a:solidFill>
                <a:latin typeface="+mn-lt"/>
              </a:defRPr>
            </a:lvl1pPr>
            <a:lvl2pPr marL="731485" indent="0" algn="ctr">
              <a:buNone/>
              <a:defRPr>
                <a:solidFill>
                  <a:schemeClr val="tx1">
                    <a:tint val="75000"/>
                  </a:schemeClr>
                </a:solidFill>
              </a:defRPr>
            </a:lvl2pPr>
            <a:lvl3pPr marL="1462968" indent="0" algn="ctr">
              <a:buNone/>
              <a:defRPr>
                <a:solidFill>
                  <a:schemeClr val="tx1">
                    <a:tint val="75000"/>
                  </a:schemeClr>
                </a:solidFill>
              </a:defRPr>
            </a:lvl3pPr>
            <a:lvl4pPr marL="2194451" indent="0" algn="ctr">
              <a:buNone/>
              <a:defRPr>
                <a:solidFill>
                  <a:schemeClr val="tx1">
                    <a:tint val="75000"/>
                  </a:schemeClr>
                </a:solidFill>
              </a:defRPr>
            </a:lvl4pPr>
            <a:lvl5pPr marL="2925934" indent="0" algn="ctr">
              <a:buNone/>
              <a:defRPr>
                <a:solidFill>
                  <a:schemeClr val="tx1">
                    <a:tint val="75000"/>
                  </a:schemeClr>
                </a:solidFill>
              </a:defRPr>
            </a:lvl5pPr>
            <a:lvl6pPr marL="3657418" indent="0" algn="ctr">
              <a:buNone/>
              <a:defRPr>
                <a:solidFill>
                  <a:schemeClr val="tx1">
                    <a:tint val="75000"/>
                  </a:schemeClr>
                </a:solidFill>
              </a:defRPr>
            </a:lvl6pPr>
            <a:lvl7pPr marL="4388902" indent="0" algn="ctr">
              <a:buNone/>
              <a:defRPr>
                <a:solidFill>
                  <a:schemeClr val="tx1">
                    <a:tint val="75000"/>
                  </a:schemeClr>
                </a:solidFill>
              </a:defRPr>
            </a:lvl7pPr>
            <a:lvl8pPr marL="5120384" indent="0" algn="ctr">
              <a:buNone/>
              <a:defRPr>
                <a:solidFill>
                  <a:schemeClr val="tx1">
                    <a:tint val="75000"/>
                  </a:schemeClr>
                </a:solidFill>
              </a:defRPr>
            </a:lvl8pPr>
            <a:lvl9pPr marL="5851869" indent="0" algn="ctr">
              <a:buNone/>
              <a:defRPr>
                <a:solidFill>
                  <a:schemeClr val="tx1">
                    <a:tint val="75000"/>
                  </a:schemeClr>
                </a:solidFill>
              </a:defRPr>
            </a:lvl9pPr>
          </a:lstStyle>
          <a:p>
            <a:r>
              <a:rPr lang="nb-NO"/>
              <a:t>Klikk for å redigere undertittelstil i malen</a:t>
            </a:r>
          </a:p>
        </p:txBody>
      </p:sp>
      <p:sp>
        <p:nvSpPr>
          <p:cNvPr id="8" name="Plassholder for bunntekst 7"/>
          <p:cNvSpPr>
            <a:spLocks noGrp="1"/>
          </p:cNvSpPr>
          <p:nvPr>
            <p:ph type="ftr" sz="quarter" idx="11"/>
          </p:nvPr>
        </p:nvSpPr>
        <p:spPr/>
        <p:txBody>
          <a:bodyPr/>
          <a:lstStyle>
            <a:lvl1pPr>
              <a:lnSpc>
                <a:spcPct val="100000"/>
              </a:lnSpc>
              <a:defRPr/>
            </a:lvl1pPr>
          </a:lstStyle>
          <a:p>
            <a:r>
              <a:rPr lang="nb-NO"/>
              <a:t>Universitetet i Bergen</a:t>
            </a:r>
          </a:p>
        </p:txBody>
      </p:sp>
      <p:cxnSp>
        <p:nvCxnSpPr>
          <p:cNvPr id="7" name="Rett pil 6">
            <a:extLst>
              <a:ext uri="{FF2B5EF4-FFF2-40B4-BE49-F238E27FC236}">
                <a16:creationId xmlns:a16="http://schemas.microsoft.com/office/drawing/2014/main" id="{A34C3436-C71A-FB4A-8C35-92B3E09D274B}"/>
              </a:ext>
            </a:extLst>
          </p:cNvPr>
          <p:cNvCxnSpPr/>
          <p:nvPr userDrawn="1"/>
        </p:nvCxnSpPr>
        <p:spPr>
          <a:xfrm>
            <a:off x="7283192" y="-493712"/>
            <a:ext cx="0" cy="3372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8082DCD5-A22D-9844-A292-6B0CC74A5CBA}"/>
              </a:ext>
            </a:extLst>
          </p:cNvPr>
          <p:cNvSpPr txBox="1"/>
          <p:nvPr userDrawn="1"/>
        </p:nvSpPr>
        <p:spPr>
          <a:xfrm>
            <a:off x="1751890" y="-1219287"/>
            <a:ext cx="11093528" cy="584775"/>
          </a:xfrm>
          <a:prstGeom prst="rect">
            <a:avLst/>
          </a:prstGeom>
          <a:noFill/>
          <a:ln w="12700">
            <a:solidFill>
              <a:schemeClr val="tx1">
                <a:lumMod val="50000"/>
                <a:lumOff val="50000"/>
              </a:schemeClr>
            </a:solidFill>
            <a:prstDash val="dash"/>
          </a:ln>
        </p:spPr>
        <p:txBody>
          <a:bodyPr wrap="square" rtlCol="0">
            <a:spAutoFit/>
          </a:bodyPr>
          <a:lstStyle/>
          <a:p>
            <a:pPr algn="ctr"/>
            <a:r>
              <a:rPr lang="nb-NO" sz="1600" i="1"/>
              <a:t>Her kan du skrive enhet/tilhørighet sammen med «UNIVERSITETET I BERGEN».</a:t>
            </a:r>
            <a:br>
              <a:rPr lang="nb-NO" sz="1600" i="1"/>
            </a:br>
            <a:r>
              <a:rPr lang="nb-NO" sz="1600" i="1"/>
              <a:t>Innhold i dette feltet styres her: Meny -&gt; Sett inn (Mac= Vis) -&gt; Topptekst og bunntekst</a:t>
            </a:r>
          </a:p>
        </p:txBody>
      </p:sp>
      <p:pic>
        <p:nvPicPr>
          <p:cNvPr id="10" name="Bilde 9">
            <a:extLst>
              <a:ext uri="{FF2B5EF4-FFF2-40B4-BE49-F238E27FC236}">
                <a16:creationId xmlns:a16="http://schemas.microsoft.com/office/drawing/2014/main" id="{72349FA0-A53E-6647-88C5-8931F1B337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2989" y="6318373"/>
            <a:ext cx="6624000" cy="1152000"/>
          </a:xfrm>
          <a:prstGeom prst="rect">
            <a:avLst/>
          </a:prstGeom>
        </p:spPr>
      </p:pic>
    </p:spTree>
    <p:extLst>
      <p:ext uri="{BB962C8B-B14F-4D97-AF65-F5344CB8AC3E}">
        <p14:creationId xmlns:p14="http://schemas.microsoft.com/office/powerpoint/2010/main" val="28866737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Første side med rosa bakgru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784986" y="1349697"/>
            <a:ext cx="11060429" cy="3060174"/>
          </a:xfrm>
        </p:spPr>
        <p:txBody>
          <a:bodyPr lIns="0" tIns="0" rIns="0" anchor="b" anchorCtr="0">
            <a:normAutofit/>
          </a:bodyPr>
          <a:lstStyle>
            <a:lvl1pPr marL="0" algn="ctr">
              <a:lnSpc>
                <a:spcPct val="100000"/>
              </a:lnSpc>
              <a:defRPr sz="4800" b="1" i="0" u="none" cap="none">
                <a:solidFill>
                  <a:schemeClr val="tx1">
                    <a:lumMod val="75000"/>
                    <a:lumOff val="25000"/>
                  </a:schemeClr>
                </a:solidFill>
                <a:latin typeface="Arial Black" panose="020B0604020202020204" pitchFamily="34" charset="0"/>
                <a:cs typeface="Arial Black" panose="020B0604020202020204" pitchFamily="34" charset="0"/>
              </a:defRPr>
            </a:lvl1pPr>
          </a:lstStyle>
          <a:p>
            <a:r>
              <a:rPr lang="nb-NO"/>
              <a:t>Klikk for å redigere tittelstil</a:t>
            </a:r>
          </a:p>
        </p:txBody>
      </p:sp>
      <p:sp>
        <p:nvSpPr>
          <p:cNvPr id="3" name="Undertittel 2"/>
          <p:cNvSpPr>
            <a:spLocks noGrp="1"/>
          </p:cNvSpPr>
          <p:nvPr>
            <p:ph type="subTitle" idx="1"/>
          </p:nvPr>
        </p:nvSpPr>
        <p:spPr>
          <a:xfrm>
            <a:off x="1784986" y="5036016"/>
            <a:ext cx="11060429" cy="1498253"/>
          </a:xfrm>
        </p:spPr>
        <p:txBody>
          <a:bodyPr lIns="0" tIns="0" rIns="0" bIns="0">
            <a:noAutofit/>
          </a:bodyPr>
          <a:lstStyle>
            <a:lvl1pPr marL="0" indent="0" algn="ctr">
              <a:lnSpc>
                <a:spcPct val="100000"/>
              </a:lnSpc>
              <a:spcBef>
                <a:spcPts val="0"/>
              </a:spcBef>
              <a:buNone/>
              <a:defRPr sz="3840" baseline="0">
                <a:solidFill>
                  <a:schemeClr val="bg1"/>
                </a:solidFill>
                <a:latin typeface="+mn-lt"/>
              </a:defRPr>
            </a:lvl1pPr>
            <a:lvl2pPr marL="731485" indent="0" algn="ctr">
              <a:buNone/>
              <a:defRPr>
                <a:solidFill>
                  <a:schemeClr val="tx1">
                    <a:tint val="75000"/>
                  </a:schemeClr>
                </a:solidFill>
              </a:defRPr>
            </a:lvl2pPr>
            <a:lvl3pPr marL="1462968" indent="0" algn="ctr">
              <a:buNone/>
              <a:defRPr>
                <a:solidFill>
                  <a:schemeClr val="tx1">
                    <a:tint val="75000"/>
                  </a:schemeClr>
                </a:solidFill>
              </a:defRPr>
            </a:lvl3pPr>
            <a:lvl4pPr marL="2194451" indent="0" algn="ctr">
              <a:buNone/>
              <a:defRPr>
                <a:solidFill>
                  <a:schemeClr val="tx1">
                    <a:tint val="75000"/>
                  </a:schemeClr>
                </a:solidFill>
              </a:defRPr>
            </a:lvl4pPr>
            <a:lvl5pPr marL="2925934" indent="0" algn="ctr">
              <a:buNone/>
              <a:defRPr>
                <a:solidFill>
                  <a:schemeClr val="tx1">
                    <a:tint val="75000"/>
                  </a:schemeClr>
                </a:solidFill>
              </a:defRPr>
            </a:lvl5pPr>
            <a:lvl6pPr marL="3657418" indent="0" algn="ctr">
              <a:buNone/>
              <a:defRPr>
                <a:solidFill>
                  <a:schemeClr val="tx1">
                    <a:tint val="75000"/>
                  </a:schemeClr>
                </a:solidFill>
              </a:defRPr>
            </a:lvl6pPr>
            <a:lvl7pPr marL="4388902" indent="0" algn="ctr">
              <a:buNone/>
              <a:defRPr>
                <a:solidFill>
                  <a:schemeClr val="tx1">
                    <a:tint val="75000"/>
                  </a:schemeClr>
                </a:solidFill>
              </a:defRPr>
            </a:lvl7pPr>
            <a:lvl8pPr marL="5120384" indent="0" algn="ctr">
              <a:buNone/>
              <a:defRPr>
                <a:solidFill>
                  <a:schemeClr val="tx1">
                    <a:tint val="75000"/>
                  </a:schemeClr>
                </a:solidFill>
              </a:defRPr>
            </a:lvl8pPr>
            <a:lvl9pPr marL="5851869" indent="0" algn="ctr">
              <a:buNone/>
              <a:defRPr>
                <a:solidFill>
                  <a:schemeClr val="tx1">
                    <a:tint val="75000"/>
                  </a:schemeClr>
                </a:solidFill>
              </a:defRPr>
            </a:lvl9pPr>
          </a:lstStyle>
          <a:p>
            <a:r>
              <a:rPr lang="nb-NO"/>
              <a:t>Klikk for å redigere undertittelstil i malen</a:t>
            </a:r>
          </a:p>
        </p:txBody>
      </p:sp>
      <p:sp>
        <p:nvSpPr>
          <p:cNvPr id="8" name="Plassholder for bunntekst 7"/>
          <p:cNvSpPr>
            <a:spLocks noGrp="1"/>
          </p:cNvSpPr>
          <p:nvPr>
            <p:ph type="ftr" sz="quarter" idx="11"/>
          </p:nvPr>
        </p:nvSpPr>
        <p:spPr/>
        <p:txBody>
          <a:bodyPr/>
          <a:lstStyle>
            <a:lvl1pPr>
              <a:lnSpc>
                <a:spcPct val="100000"/>
              </a:lnSpc>
              <a:defRPr/>
            </a:lvl1pPr>
          </a:lstStyle>
          <a:p>
            <a:r>
              <a:rPr lang="nb-NO"/>
              <a:t>Universitetet i Bergen</a:t>
            </a:r>
          </a:p>
        </p:txBody>
      </p:sp>
      <p:cxnSp>
        <p:nvCxnSpPr>
          <p:cNvPr id="7" name="Rett pil 6">
            <a:extLst>
              <a:ext uri="{FF2B5EF4-FFF2-40B4-BE49-F238E27FC236}">
                <a16:creationId xmlns:a16="http://schemas.microsoft.com/office/drawing/2014/main" id="{A34C3436-C71A-FB4A-8C35-92B3E09D274B}"/>
              </a:ext>
            </a:extLst>
          </p:cNvPr>
          <p:cNvCxnSpPr/>
          <p:nvPr userDrawn="1"/>
        </p:nvCxnSpPr>
        <p:spPr>
          <a:xfrm>
            <a:off x="7283192" y="-493712"/>
            <a:ext cx="0" cy="3372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kstSylinder 8">
            <a:extLst>
              <a:ext uri="{FF2B5EF4-FFF2-40B4-BE49-F238E27FC236}">
                <a16:creationId xmlns:a16="http://schemas.microsoft.com/office/drawing/2014/main" id="{8082DCD5-A22D-9844-A292-6B0CC74A5CBA}"/>
              </a:ext>
            </a:extLst>
          </p:cNvPr>
          <p:cNvSpPr txBox="1"/>
          <p:nvPr userDrawn="1"/>
        </p:nvSpPr>
        <p:spPr>
          <a:xfrm>
            <a:off x="1751890" y="-1219287"/>
            <a:ext cx="11093528" cy="584775"/>
          </a:xfrm>
          <a:prstGeom prst="rect">
            <a:avLst/>
          </a:prstGeom>
          <a:noFill/>
          <a:ln w="12700">
            <a:solidFill>
              <a:schemeClr val="tx1">
                <a:lumMod val="50000"/>
                <a:lumOff val="50000"/>
              </a:schemeClr>
            </a:solidFill>
            <a:prstDash val="dash"/>
          </a:ln>
        </p:spPr>
        <p:txBody>
          <a:bodyPr wrap="square" rtlCol="0">
            <a:spAutoFit/>
          </a:bodyPr>
          <a:lstStyle/>
          <a:p>
            <a:pPr algn="ctr"/>
            <a:r>
              <a:rPr lang="nb-NO" sz="1600" i="1"/>
              <a:t>Her kan du skrive enhet/tilhørighet sammen med «UNIVERSITETET I BERGEN».</a:t>
            </a:r>
            <a:br>
              <a:rPr lang="nb-NO" sz="1600" i="1"/>
            </a:br>
            <a:r>
              <a:rPr lang="nb-NO" sz="1600" i="1"/>
              <a:t>Innhold i dette feltet styres her: Meny -&gt; Sett inn (Mac= Vis) -&gt; Topptekst og bunntekst</a:t>
            </a:r>
          </a:p>
        </p:txBody>
      </p:sp>
      <p:pic>
        <p:nvPicPr>
          <p:cNvPr id="10" name="Bilde 9">
            <a:extLst>
              <a:ext uri="{FF2B5EF4-FFF2-40B4-BE49-F238E27FC236}">
                <a16:creationId xmlns:a16="http://schemas.microsoft.com/office/drawing/2014/main" id="{72349FA0-A53E-6647-88C5-8931F1B337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42989" y="6318373"/>
            <a:ext cx="6624000" cy="1152000"/>
          </a:xfrm>
          <a:prstGeom prst="rect">
            <a:avLst/>
          </a:prstGeom>
        </p:spPr>
      </p:pic>
    </p:spTree>
    <p:extLst>
      <p:ext uri="{BB962C8B-B14F-4D97-AF65-F5344CB8AC3E}">
        <p14:creationId xmlns:p14="http://schemas.microsoft.com/office/powerpoint/2010/main" val="2014684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solidFill>
                  <a:prstClr val="black">
                    <a:tint val="75000"/>
                  </a:prstClr>
                </a:solidFill>
              </a:rPr>
              <a:pPr/>
              <a:t>22.01.2024</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697436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ørste side med 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9F581FC9-99B3-254C-94AA-E2A348666E38}"/>
              </a:ext>
            </a:extLst>
          </p:cNvPr>
          <p:cNvSpPr>
            <a:spLocks noGrp="1"/>
          </p:cNvSpPr>
          <p:nvPr>
            <p:ph type="pic" sz="quarter" idx="12"/>
          </p:nvPr>
        </p:nvSpPr>
        <p:spPr>
          <a:xfrm>
            <a:off x="414720" y="414720"/>
            <a:ext cx="13795200" cy="4325760"/>
          </a:xfrm>
        </p:spPr>
        <p:txBody>
          <a:bodyPr/>
          <a:lstStyle/>
          <a:p>
            <a:endParaRPr lang="nb-NO"/>
          </a:p>
        </p:txBody>
      </p:sp>
      <p:sp>
        <p:nvSpPr>
          <p:cNvPr id="7" name="Rektangel 6">
            <a:extLst>
              <a:ext uri="{FF2B5EF4-FFF2-40B4-BE49-F238E27FC236}">
                <a16:creationId xmlns:a16="http://schemas.microsoft.com/office/drawing/2014/main" id="{9C451960-1C73-5142-9372-646907BA7A21}"/>
              </a:ext>
            </a:extLst>
          </p:cNvPr>
          <p:cNvSpPr/>
          <p:nvPr userDrawn="1"/>
        </p:nvSpPr>
        <p:spPr>
          <a:xfrm>
            <a:off x="414720" y="4740482"/>
            <a:ext cx="13795200" cy="3225958"/>
          </a:xfrm>
          <a:prstGeom prst="rect">
            <a:avLst/>
          </a:prstGeom>
          <a:solidFill>
            <a:srgbClr val="E54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880"/>
          </a:p>
        </p:txBody>
      </p:sp>
      <p:sp>
        <p:nvSpPr>
          <p:cNvPr id="2" name="Tittel 1"/>
          <p:cNvSpPr>
            <a:spLocks noGrp="1"/>
          </p:cNvSpPr>
          <p:nvPr>
            <p:ph type="ctrTitle"/>
          </p:nvPr>
        </p:nvSpPr>
        <p:spPr>
          <a:xfrm>
            <a:off x="1784986" y="5071571"/>
            <a:ext cx="9793088" cy="1347488"/>
          </a:xfrm>
        </p:spPr>
        <p:txBody>
          <a:bodyPr lIns="0" tIns="0" rIns="0" anchor="b" anchorCtr="0">
            <a:normAutofit/>
          </a:bodyPr>
          <a:lstStyle>
            <a:lvl1pPr marL="0" algn="l">
              <a:lnSpc>
                <a:spcPct val="100000"/>
              </a:lnSpc>
              <a:defRPr sz="4800" b="1" i="0" u="none" cap="none">
                <a:solidFill>
                  <a:schemeClr val="bg1"/>
                </a:solidFill>
                <a:latin typeface="Arial Black" panose="020B0604020202020204" pitchFamily="34" charset="0"/>
                <a:cs typeface="Arial Black" panose="020B0604020202020204" pitchFamily="34" charset="0"/>
              </a:defRPr>
            </a:lvl1pPr>
          </a:lstStyle>
          <a:p>
            <a:r>
              <a:rPr lang="nb-NO"/>
              <a:t>Klikk for å redigere tittelstil</a:t>
            </a:r>
          </a:p>
        </p:txBody>
      </p:sp>
      <p:sp>
        <p:nvSpPr>
          <p:cNvPr id="3" name="Undertittel 2"/>
          <p:cNvSpPr>
            <a:spLocks noGrp="1"/>
          </p:cNvSpPr>
          <p:nvPr>
            <p:ph type="subTitle" idx="1"/>
          </p:nvPr>
        </p:nvSpPr>
        <p:spPr>
          <a:xfrm>
            <a:off x="1784986" y="6533784"/>
            <a:ext cx="9793088" cy="1073738"/>
          </a:xfrm>
        </p:spPr>
        <p:txBody>
          <a:bodyPr lIns="0" tIns="0" rIns="0" bIns="0">
            <a:noAutofit/>
          </a:bodyPr>
          <a:lstStyle>
            <a:lvl1pPr marL="0" indent="0" algn="l">
              <a:lnSpc>
                <a:spcPct val="100000"/>
              </a:lnSpc>
              <a:spcBef>
                <a:spcPts val="0"/>
              </a:spcBef>
              <a:buNone/>
              <a:defRPr sz="2720" baseline="0">
                <a:solidFill>
                  <a:schemeClr val="bg1"/>
                </a:solidFill>
                <a:latin typeface="+mn-lt"/>
              </a:defRPr>
            </a:lvl1pPr>
            <a:lvl2pPr marL="731485" indent="0" algn="ctr">
              <a:buNone/>
              <a:defRPr>
                <a:solidFill>
                  <a:schemeClr val="tx1">
                    <a:tint val="75000"/>
                  </a:schemeClr>
                </a:solidFill>
              </a:defRPr>
            </a:lvl2pPr>
            <a:lvl3pPr marL="1462968" indent="0" algn="ctr">
              <a:buNone/>
              <a:defRPr>
                <a:solidFill>
                  <a:schemeClr val="tx1">
                    <a:tint val="75000"/>
                  </a:schemeClr>
                </a:solidFill>
              </a:defRPr>
            </a:lvl3pPr>
            <a:lvl4pPr marL="2194451" indent="0" algn="ctr">
              <a:buNone/>
              <a:defRPr>
                <a:solidFill>
                  <a:schemeClr val="tx1">
                    <a:tint val="75000"/>
                  </a:schemeClr>
                </a:solidFill>
              </a:defRPr>
            </a:lvl4pPr>
            <a:lvl5pPr marL="2925934" indent="0" algn="ctr">
              <a:buNone/>
              <a:defRPr>
                <a:solidFill>
                  <a:schemeClr val="tx1">
                    <a:tint val="75000"/>
                  </a:schemeClr>
                </a:solidFill>
              </a:defRPr>
            </a:lvl5pPr>
            <a:lvl6pPr marL="3657418" indent="0" algn="ctr">
              <a:buNone/>
              <a:defRPr>
                <a:solidFill>
                  <a:schemeClr val="tx1">
                    <a:tint val="75000"/>
                  </a:schemeClr>
                </a:solidFill>
              </a:defRPr>
            </a:lvl6pPr>
            <a:lvl7pPr marL="4388902" indent="0" algn="ctr">
              <a:buNone/>
              <a:defRPr>
                <a:solidFill>
                  <a:schemeClr val="tx1">
                    <a:tint val="75000"/>
                  </a:schemeClr>
                </a:solidFill>
              </a:defRPr>
            </a:lvl7pPr>
            <a:lvl8pPr marL="5120384" indent="0" algn="ctr">
              <a:buNone/>
              <a:defRPr>
                <a:solidFill>
                  <a:schemeClr val="tx1">
                    <a:tint val="75000"/>
                  </a:schemeClr>
                </a:solidFill>
              </a:defRPr>
            </a:lvl8pPr>
            <a:lvl9pPr marL="5851869" indent="0" algn="ctr">
              <a:buNone/>
              <a:defRPr>
                <a:solidFill>
                  <a:schemeClr val="tx1">
                    <a:tint val="75000"/>
                  </a:schemeClr>
                </a:solidFill>
              </a:defRPr>
            </a:lvl9pPr>
          </a:lstStyle>
          <a:p>
            <a:r>
              <a:rPr lang="nb-NO"/>
              <a:t>Klikk for å redigere undertittelstil i malen</a:t>
            </a:r>
          </a:p>
        </p:txBody>
      </p:sp>
      <p:sp>
        <p:nvSpPr>
          <p:cNvPr id="8" name="Plassholder for bunntekst 7"/>
          <p:cNvSpPr>
            <a:spLocks noGrp="1"/>
          </p:cNvSpPr>
          <p:nvPr>
            <p:ph type="ftr" sz="quarter" idx="11"/>
          </p:nvPr>
        </p:nvSpPr>
        <p:spPr/>
        <p:txBody>
          <a:bodyPr/>
          <a:lstStyle>
            <a:lvl1pPr>
              <a:defRPr>
                <a:solidFill>
                  <a:schemeClr val="bg1"/>
                </a:solidFill>
              </a:defRPr>
            </a:lvl1pPr>
          </a:lstStyle>
          <a:p>
            <a:r>
              <a:rPr lang="nb-NO"/>
              <a:t>Universitetet i Bergen</a:t>
            </a:r>
          </a:p>
        </p:txBody>
      </p:sp>
      <p:pic>
        <p:nvPicPr>
          <p:cNvPr id="20" name="Bilde 19" descr="Et bilde som inneholder bord&#10;&#10;Automatisk generert beskrivelse">
            <a:extLst>
              <a:ext uri="{FF2B5EF4-FFF2-40B4-BE49-F238E27FC236}">
                <a16:creationId xmlns:a16="http://schemas.microsoft.com/office/drawing/2014/main" id="{CEE9D729-C29A-1946-A8F1-7593F293FD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cxnSp>
        <p:nvCxnSpPr>
          <p:cNvPr id="9" name="Rett pil 8">
            <a:extLst>
              <a:ext uri="{FF2B5EF4-FFF2-40B4-BE49-F238E27FC236}">
                <a16:creationId xmlns:a16="http://schemas.microsoft.com/office/drawing/2014/main" id="{5D272FFD-6EE7-C648-BC33-AC8A30BBE421}"/>
              </a:ext>
            </a:extLst>
          </p:cNvPr>
          <p:cNvCxnSpPr/>
          <p:nvPr userDrawn="1"/>
        </p:nvCxnSpPr>
        <p:spPr>
          <a:xfrm>
            <a:off x="7283192" y="-493712"/>
            <a:ext cx="0" cy="3372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kstSylinder 9">
            <a:extLst>
              <a:ext uri="{FF2B5EF4-FFF2-40B4-BE49-F238E27FC236}">
                <a16:creationId xmlns:a16="http://schemas.microsoft.com/office/drawing/2014/main" id="{FC4339B3-A507-7446-B645-0F7DF520FDE2}"/>
              </a:ext>
            </a:extLst>
          </p:cNvPr>
          <p:cNvSpPr txBox="1"/>
          <p:nvPr userDrawn="1"/>
        </p:nvSpPr>
        <p:spPr>
          <a:xfrm>
            <a:off x="1751890" y="-1219287"/>
            <a:ext cx="11093528" cy="584775"/>
          </a:xfrm>
          <a:prstGeom prst="rect">
            <a:avLst/>
          </a:prstGeom>
          <a:noFill/>
          <a:ln w="12700">
            <a:solidFill>
              <a:schemeClr val="tx1">
                <a:lumMod val="50000"/>
                <a:lumOff val="50000"/>
              </a:schemeClr>
            </a:solidFill>
            <a:prstDash val="dash"/>
          </a:ln>
        </p:spPr>
        <p:txBody>
          <a:bodyPr wrap="square" rtlCol="0">
            <a:spAutoFit/>
          </a:bodyPr>
          <a:lstStyle/>
          <a:p>
            <a:pPr algn="ctr"/>
            <a:r>
              <a:rPr lang="nb-NO" sz="1600" i="1"/>
              <a:t>Her kan du skrive enhet/tilhørighet sammen med «UNIVERSITETET I BERGEN».</a:t>
            </a:r>
            <a:br>
              <a:rPr lang="nb-NO" sz="1600" i="1"/>
            </a:br>
            <a:r>
              <a:rPr lang="nb-NO" sz="1600" i="1"/>
              <a:t>Innhold i dette feltet styres her: Meny -&gt; Sett inn (Mac= Vis) -&gt; Topptekst og bunntekst</a:t>
            </a:r>
          </a:p>
        </p:txBody>
      </p:sp>
      <p:pic>
        <p:nvPicPr>
          <p:cNvPr id="13" name="Bilde 12">
            <a:extLst>
              <a:ext uri="{FF2B5EF4-FFF2-40B4-BE49-F238E27FC236}">
                <a16:creationId xmlns:a16="http://schemas.microsoft.com/office/drawing/2014/main" id="{1E508563-5736-5F46-BC43-BC967D27258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2614989" y="6318373"/>
            <a:ext cx="1152000" cy="1152000"/>
          </a:xfrm>
          <a:prstGeom prst="rect">
            <a:avLst/>
          </a:prstGeom>
        </p:spPr>
      </p:pic>
    </p:spTree>
    <p:extLst>
      <p:ext uri="{BB962C8B-B14F-4D97-AF65-F5344CB8AC3E}">
        <p14:creationId xmlns:p14="http://schemas.microsoft.com/office/powerpoint/2010/main" val="14480471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tel og innhol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36675" y="1286773"/>
            <a:ext cx="11323955" cy="783522"/>
          </a:xfrm>
        </p:spPr>
        <p:txBody>
          <a:bodyPr>
            <a:noAutofit/>
          </a:bodyPr>
          <a:lstStyle>
            <a:lvl1pPr>
              <a:lnSpc>
                <a:spcPct val="100000"/>
              </a:lnSpc>
              <a:defRPr sz="4480" b="1" i="0"/>
            </a:lvl1pPr>
          </a:lstStyle>
          <a:p>
            <a:r>
              <a:rPr lang="nb-NO"/>
              <a:t>Klikk for å redigere tittelstil</a:t>
            </a:r>
          </a:p>
        </p:txBody>
      </p:sp>
      <p:sp>
        <p:nvSpPr>
          <p:cNvPr id="3" name="Plassholder for innhold 2"/>
          <p:cNvSpPr>
            <a:spLocks noGrp="1"/>
          </p:cNvSpPr>
          <p:nvPr>
            <p:ph idx="1"/>
          </p:nvPr>
        </p:nvSpPr>
        <p:spPr>
          <a:xfrm>
            <a:off x="1636675" y="2329520"/>
            <a:ext cx="11323955" cy="4665600"/>
          </a:xfrm>
        </p:spPr>
        <p:txBody>
          <a:bodyPr>
            <a:normAutofit/>
          </a:bodyPr>
          <a:lstStyle>
            <a:lvl1pPr>
              <a:defRPr sz="3200">
                <a:solidFill>
                  <a:schemeClr val="tx1">
                    <a:lumMod val="75000"/>
                    <a:lumOff val="25000"/>
                  </a:schemeClr>
                </a:solidFill>
                <a:latin typeface="+mn-lt"/>
              </a:defRPr>
            </a:lvl1pPr>
            <a:lvl2pPr>
              <a:defRPr sz="3200">
                <a:solidFill>
                  <a:schemeClr val="tx1">
                    <a:lumMod val="75000"/>
                    <a:lumOff val="25000"/>
                  </a:schemeClr>
                </a:solidFill>
                <a:latin typeface="+mn-lt"/>
              </a:defRPr>
            </a:lvl2pPr>
            <a:lvl3pPr>
              <a:defRPr sz="3200">
                <a:solidFill>
                  <a:schemeClr val="tx1">
                    <a:lumMod val="75000"/>
                    <a:lumOff val="25000"/>
                  </a:schemeClr>
                </a:solidFill>
                <a:latin typeface="+mn-lt"/>
              </a:defRPr>
            </a:lvl3pPr>
            <a:lvl4pPr>
              <a:defRPr sz="3200">
                <a:solidFill>
                  <a:schemeClr val="tx1">
                    <a:lumMod val="75000"/>
                    <a:lumOff val="25000"/>
                  </a:schemeClr>
                </a:solidFill>
                <a:latin typeface="+mn-lt"/>
              </a:defRPr>
            </a:lvl4pPr>
            <a:lvl5pPr>
              <a:defRPr sz="3200">
                <a:solidFill>
                  <a:schemeClr val="tx1">
                    <a:lumMod val="75000"/>
                    <a:lumOff val="2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748072" y="7340758"/>
            <a:ext cx="1497766" cy="259229"/>
          </a:xfrm>
        </p:spPr>
        <p:txBody>
          <a:bodyPr/>
          <a:lstStyle>
            <a:lvl1pPr>
              <a:defRPr sz="1440"/>
            </a:lvl1pPr>
          </a:lstStyle>
          <a:p>
            <a:endParaRPr lang="nb-NO"/>
          </a:p>
        </p:txBody>
      </p:sp>
      <p:sp>
        <p:nvSpPr>
          <p:cNvPr id="5" name="Plassholder for bunntekst 4"/>
          <p:cNvSpPr>
            <a:spLocks noGrp="1"/>
          </p:cNvSpPr>
          <p:nvPr>
            <p:ph type="ftr" sz="quarter" idx="11"/>
          </p:nvPr>
        </p:nvSpPr>
        <p:spPr/>
        <p:txBody>
          <a:bodyPr/>
          <a:lstStyle/>
          <a:p>
            <a:r>
              <a:rPr lang="nb-NO"/>
              <a:t>Universitetet i Bergen</a:t>
            </a:r>
          </a:p>
        </p:txBody>
      </p:sp>
      <p:sp>
        <p:nvSpPr>
          <p:cNvPr id="6" name="Plassholder for lysbildenummer 5"/>
          <p:cNvSpPr>
            <a:spLocks noGrp="1"/>
          </p:cNvSpPr>
          <p:nvPr>
            <p:ph type="sldNum" sz="quarter" idx="12"/>
          </p:nvPr>
        </p:nvSpPr>
        <p:spPr>
          <a:xfrm>
            <a:off x="2723871" y="7340758"/>
            <a:ext cx="1134947" cy="259229"/>
          </a:xfrm>
        </p:spPr>
        <p:txBody>
          <a:bodyPr/>
          <a:lstStyle>
            <a:lvl1pPr>
              <a:defRPr sz="1440"/>
            </a:lvl1pPr>
          </a:lstStyle>
          <a:p>
            <a:r>
              <a:rPr lang="nb-NO"/>
              <a:t>Side </a:t>
            </a:r>
            <a:fld id="{06C54713-27B5-4268-B680-29C9FB350413}" type="slidenum">
              <a:rPr lang="nb-NO" smtClean="0"/>
              <a:pPr/>
              <a:t>‹#›</a:t>
            </a:fld>
            <a:endParaRPr lang="nb-NO"/>
          </a:p>
        </p:txBody>
      </p:sp>
      <p:pic>
        <p:nvPicPr>
          <p:cNvPr id="9" name="Bilde 11">
            <a:extLst>
              <a:ext uri="{FF2B5EF4-FFF2-40B4-BE49-F238E27FC236}">
                <a16:creationId xmlns:a16="http://schemas.microsoft.com/office/drawing/2014/main" id="{1D975916-07EA-44C4-A302-A57080AAB9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32800" y="6764694"/>
            <a:ext cx="921600" cy="921600"/>
          </a:xfrm>
          <a:prstGeom prst="rect">
            <a:avLst/>
          </a:prstGeom>
        </p:spPr>
      </p:pic>
    </p:spTree>
    <p:extLst>
      <p:ext uri="{BB962C8B-B14F-4D97-AF65-F5344CB8AC3E}">
        <p14:creationId xmlns:p14="http://schemas.microsoft.com/office/powerpoint/2010/main" val="40625568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tel og innhold med rosa bakgru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36675" y="1286773"/>
            <a:ext cx="11323955" cy="783522"/>
          </a:xfrm>
        </p:spPr>
        <p:txBody>
          <a:bodyPr>
            <a:noAutofit/>
          </a:bodyPr>
          <a:lstStyle>
            <a:lvl1pPr>
              <a:lnSpc>
                <a:spcPct val="100000"/>
              </a:lnSpc>
              <a:defRPr sz="4480" b="1" i="0"/>
            </a:lvl1pPr>
          </a:lstStyle>
          <a:p>
            <a:r>
              <a:rPr lang="nb-NO"/>
              <a:t>Klikk for å redigere tittelstil</a:t>
            </a:r>
          </a:p>
        </p:txBody>
      </p:sp>
      <p:sp>
        <p:nvSpPr>
          <p:cNvPr id="3" name="Plassholder for innhold 2"/>
          <p:cNvSpPr>
            <a:spLocks noGrp="1"/>
          </p:cNvSpPr>
          <p:nvPr>
            <p:ph idx="1"/>
          </p:nvPr>
        </p:nvSpPr>
        <p:spPr>
          <a:xfrm>
            <a:off x="1636675" y="2329520"/>
            <a:ext cx="11323955" cy="4665600"/>
          </a:xfrm>
        </p:spPr>
        <p:txBody>
          <a:bodyPr>
            <a:normAutofit/>
          </a:bodyPr>
          <a:lstStyle>
            <a:lvl1pPr>
              <a:defRPr sz="3200">
                <a:solidFill>
                  <a:schemeClr val="tx1">
                    <a:lumMod val="75000"/>
                    <a:lumOff val="25000"/>
                  </a:schemeClr>
                </a:solidFill>
                <a:latin typeface="+mn-lt"/>
              </a:defRPr>
            </a:lvl1pPr>
            <a:lvl2pPr>
              <a:defRPr sz="3200">
                <a:solidFill>
                  <a:schemeClr val="tx1">
                    <a:lumMod val="75000"/>
                    <a:lumOff val="25000"/>
                  </a:schemeClr>
                </a:solidFill>
                <a:latin typeface="+mn-lt"/>
              </a:defRPr>
            </a:lvl2pPr>
            <a:lvl3pPr>
              <a:defRPr sz="3200">
                <a:solidFill>
                  <a:schemeClr val="tx1">
                    <a:lumMod val="75000"/>
                    <a:lumOff val="25000"/>
                  </a:schemeClr>
                </a:solidFill>
                <a:latin typeface="+mn-lt"/>
              </a:defRPr>
            </a:lvl3pPr>
            <a:lvl4pPr>
              <a:defRPr sz="3200">
                <a:solidFill>
                  <a:schemeClr val="tx1">
                    <a:lumMod val="75000"/>
                    <a:lumOff val="25000"/>
                  </a:schemeClr>
                </a:solidFill>
                <a:latin typeface="+mn-lt"/>
              </a:defRPr>
            </a:lvl4pPr>
            <a:lvl5pPr>
              <a:defRPr sz="3200">
                <a:solidFill>
                  <a:schemeClr val="tx1">
                    <a:lumMod val="75000"/>
                    <a:lumOff val="2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748072" y="7340758"/>
            <a:ext cx="1497766" cy="259229"/>
          </a:xfrm>
        </p:spPr>
        <p:txBody>
          <a:bodyPr/>
          <a:lstStyle>
            <a:lvl1pPr>
              <a:defRPr sz="1440"/>
            </a:lvl1pPr>
          </a:lstStyle>
          <a:p>
            <a:endParaRPr lang="nb-NO"/>
          </a:p>
        </p:txBody>
      </p:sp>
      <p:sp>
        <p:nvSpPr>
          <p:cNvPr id="5" name="Plassholder for bunntekst 4"/>
          <p:cNvSpPr>
            <a:spLocks noGrp="1"/>
          </p:cNvSpPr>
          <p:nvPr>
            <p:ph type="ftr" sz="quarter" idx="11"/>
          </p:nvPr>
        </p:nvSpPr>
        <p:spPr/>
        <p:txBody>
          <a:bodyPr/>
          <a:lstStyle/>
          <a:p>
            <a:r>
              <a:rPr lang="nb-NO"/>
              <a:t>Universitetet i Bergen</a:t>
            </a:r>
          </a:p>
        </p:txBody>
      </p:sp>
      <p:sp>
        <p:nvSpPr>
          <p:cNvPr id="6" name="Plassholder for lysbildenummer 5"/>
          <p:cNvSpPr>
            <a:spLocks noGrp="1"/>
          </p:cNvSpPr>
          <p:nvPr>
            <p:ph type="sldNum" sz="quarter" idx="12"/>
          </p:nvPr>
        </p:nvSpPr>
        <p:spPr>
          <a:xfrm>
            <a:off x="2723871" y="7340758"/>
            <a:ext cx="1134947" cy="259229"/>
          </a:xfrm>
        </p:spPr>
        <p:txBody>
          <a:bodyPr/>
          <a:lstStyle>
            <a:lvl1pPr>
              <a:defRPr sz="1440"/>
            </a:lvl1pPr>
          </a:lstStyle>
          <a:p>
            <a:r>
              <a:rPr lang="nb-NO"/>
              <a:t>Side </a:t>
            </a:r>
            <a:fld id="{06C54713-27B5-4268-B680-29C9FB350413}" type="slidenum">
              <a:rPr lang="nb-NO" smtClean="0"/>
              <a:pPr/>
              <a:t>‹#›</a:t>
            </a:fld>
            <a:endParaRPr lang="nb-NO"/>
          </a:p>
        </p:txBody>
      </p:sp>
      <p:pic>
        <p:nvPicPr>
          <p:cNvPr id="8" name="Bilde 7" descr="Et bilde som inneholder foto, flaske, stang, klokke&#10;&#10;Automatisk generert beskrivelse">
            <a:extLst>
              <a:ext uri="{FF2B5EF4-FFF2-40B4-BE49-F238E27FC236}">
                <a16:creationId xmlns:a16="http://schemas.microsoft.com/office/drawing/2014/main" id="{6E6226CF-0285-E742-94F3-EEAD2EAE0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14989" y="6318373"/>
            <a:ext cx="1152000" cy="1152000"/>
          </a:xfrm>
          <a:prstGeom prst="rect">
            <a:avLst/>
          </a:prstGeom>
        </p:spPr>
      </p:pic>
    </p:spTree>
    <p:extLst>
      <p:ext uri="{BB962C8B-B14F-4D97-AF65-F5344CB8AC3E}">
        <p14:creationId xmlns:p14="http://schemas.microsoft.com/office/powerpoint/2010/main" val="39075270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tel og innhold med hvit bakgru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36675" y="1286773"/>
            <a:ext cx="11323955" cy="783522"/>
          </a:xfrm>
        </p:spPr>
        <p:txBody>
          <a:bodyPr>
            <a:noAutofit/>
          </a:bodyPr>
          <a:lstStyle>
            <a:lvl1pPr>
              <a:lnSpc>
                <a:spcPct val="100000"/>
              </a:lnSpc>
              <a:defRPr sz="4480" b="1" i="0"/>
            </a:lvl1pPr>
          </a:lstStyle>
          <a:p>
            <a:r>
              <a:rPr lang="nb-NO"/>
              <a:t>Klikk for å redigere tittelstil</a:t>
            </a:r>
          </a:p>
        </p:txBody>
      </p:sp>
      <p:sp>
        <p:nvSpPr>
          <p:cNvPr id="3" name="Plassholder for innhold 2"/>
          <p:cNvSpPr>
            <a:spLocks noGrp="1"/>
          </p:cNvSpPr>
          <p:nvPr>
            <p:ph idx="1"/>
          </p:nvPr>
        </p:nvSpPr>
        <p:spPr>
          <a:xfrm>
            <a:off x="1636675" y="2329520"/>
            <a:ext cx="11323955" cy="4665600"/>
          </a:xfrm>
        </p:spPr>
        <p:txBody>
          <a:bodyPr>
            <a:normAutofit/>
          </a:bodyPr>
          <a:lstStyle>
            <a:lvl1pPr>
              <a:defRPr sz="3200">
                <a:solidFill>
                  <a:schemeClr val="tx1">
                    <a:lumMod val="75000"/>
                    <a:lumOff val="25000"/>
                  </a:schemeClr>
                </a:solidFill>
                <a:latin typeface="+mn-lt"/>
              </a:defRPr>
            </a:lvl1pPr>
            <a:lvl2pPr>
              <a:defRPr sz="3200">
                <a:solidFill>
                  <a:schemeClr val="tx1">
                    <a:lumMod val="75000"/>
                    <a:lumOff val="25000"/>
                  </a:schemeClr>
                </a:solidFill>
                <a:latin typeface="+mn-lt"/>
              </a:defRPr>
            </a:lvl2pPr>
            <a:lvl3pPr>
              <a:defRPr sz="3200">
                <a:solidFill>
                  <a:schemeClr val="tx1">
                    <a:lumMod val="75000"/>
                    <a:lumOff val="25000"/>
                  </a:schemeClr>
                </a:solidFill>
                <a:latin typeface="+mn-lt"/>
              </a:defRPr>
            </a:lvl3pPr>
            <a:lvl4pPr>
              <a:defRPr sz="3200">
                <a:solidFill>
                  <a:schemeClr val="tx1">
                    <a:lumMod val="75000"/>
                    <a:lumOff val="25000"/>
                  </a:schemeClr>
                </a:solidFill>
                <a:latin typeface="+mn-lt"/>
              </a:defRPr>
            </a:lvl4pPr>
            <a:lvl5pPr>
              <a:defRPr sz="3200">
                <a:solidFill>
                  <a:schemeClr val="tx1">
                    <a:lumMod val="75000"/>
                    <a:lumOff val="2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748072" y="7340758"/>
            <a:ext cx="1497766" cy="259229"/>
          </a:xfrm>
        </p:spPr>
        <p:txBody>
          <a:bodyPr/>
          <a:lstStyle>
            <a:lvl1pPr>
              <a:defRPr sz="1440"/>
            </a:lvl1pPr>
          </a:lstStyle>
          <a:p>
            <a:endParaRPr lang="nb-NO"/>
          </a:p>
        </p:txBody>
      </p:sp>
      <p:sp>
        <p:nvSpPr>
          <p:cNvPr id="5" name="Plassholder for bunntekst 4"/>
          <p:cNvSpPr>
            <a:spLocks noGrp="1"/>
          </p:cNvSpPr>
          <p:nvPr>
            <p:ph type="ftr" sz="quarter" idx="11"/>
          </p:nvPr>
        </p:nvSpPr>
        <p:spPr/>
        <p:txBody>
          <a:bodyPr/>
          <a:lstStyle/>
          <a:p>
            <a:r>
              <a:rPr lang="nb-NO"/>
              <a:t>Universitetet i Bergen</a:t>
            </a:r>
          </a:p>
        </p:txBody>
      </p:sp>
      <p:sp>
        <p:nvSpPr>
          <p:cNvPr id="6" name="Plassholder for lysbildenummer 5"/>
          <p:cNvSpPr>
            <a:spLocks noGrp="1"/>
          </p:cNvSpPr>
          <p:nvPr>
            <p:ph type="sldNum" sz="quarter" idx="12"/>
          </p:nvPr>
        </p:nvSpPr>
        <p:spPr>
          <a:xfrm>
            <a:off x="2723871" y="7340758"/>
            <a:ext cx="1134947" cy="259229"/>
          </a:xfrm>
        </p:spPr>
        <p:txBody>
          <a:bodyPr/>
          <a:lstStyle>
            <a:lvl1pPr>
              <a:defRPr sz="1440"/>
            </a:lvl1pPr>
          </a:lstStyle>
          <a:p>
            <a:r>
              <a:rPr lang="nb-NO"/>
              <a:t>Side </a:t>
            </a:r>
            <a:fld id="{06C54713-27B5-4268-B680-29C9FB350413}" type="slidenum">
              <a:rPr lang="nb-NO" smtClean="0"/>
              <a:pPr/>
              <a:t>‹#›</a:t>
            </a:fld>
            <a:endParaRPr lang="nb-NO"/>
          </a:p>
        </p:txBody>
      </p:sp>
      <p:pic>
        <p:nvPicPr>
          <p:cNvPr id="8" name="Bilde 7" descr="Et bilde som inneholder foto, flaske, stang, klokke&#10;&#10;Automatisk generert beskrivelse">
            <a:extLst>
              <a:ext uri="{FF2B5EF4-FFF2-40B4-BE49-F238E27FC236}">
                <a16:creationId xmlns:a16="http://schemas.microsoft.com/office/drawing/2014/main" id="{6E6226CF-0285-E742-94F3-EEAD2EAE0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14989" y="6318373"/>
            <a:ext cx="1152000" cy="1152000"/>
          </a:xfrm>
          <a:prstGeom prst="rect">
            <a:avLst/>
          </a:prstGeom>
        </p:spPr>
      </p:pic>
    </p:spTree>
    <p:extLst>
      <p:ext uri="{BB962C8B-B14F-4D97-AF65-F5344CB8AC3E}">
        <p14:creationId xmlns:p14="http://schemas.microsoft.com/office/powerpoint/2010/main" val="18410426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tel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36675" y="1343861"/>
            <a:ext cx="10535642" cy="4239906"/>
          </a:xfrm>
        </p:spPr>
        <p:txBody>
          <a:bodyPr anchor="t" anchorCtr="0">
            <a:normAutofit/>
          </a:bodyPr>
          <a:lstStyle>
            <a:lvl1pPr>
              <a:lnSpc>
                <a:spcPct val="100000"/>
              </a:lnSpc>
              <a:defRPr sz="6400" b="1" i="0" u="none">
                <a:solidFill>
                  <a:srgbClr val="FFFFFF"/>
                </a:solidFill>
                <a:latin typeface="Arial Black" panose="020B0604020202020204" pitchFamily="34" charset="0"/>
                <a:cs typeface="Arial Black" panose="020B0604020202020204" pitchFamily="34" charset="0"/>
              </a:defRPr>
            </a:lvl1pPr>
          </a:lstStyle>
          <a:p>
            <a:r>
              <a:rPr lang="nb-NO"/>
              <a:t>Klikk for å redigere tittelstil</a:t>
            </a:r>
          </a:p>
        </p:txBody>
      </p:sp>
      <p:pic>
        <p:nvPicPr>
          <p:cNvPr id="5" name="Bilde 4">
            <a:extLst>
              <a:ext uri="{FF2B5EF4-FFF2-40B4-BE49-F238E27FC236}">
                <a16:creationId xmlns:a16="http://schemas.microsoft.com/office/drawing/2014/main" id="{89940676-B87A-AB4F-9011-1DA74DCA39A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614989" y="6318373"/>
            <a:ext cx="1152000" cy="1152000"/>
          </a:xfrm>
          <a:prstGeom prst="rect">
            <a:avLst/>
          </a:prstGeom>
        </p:spPr>
      </p:pic>
    </p:spTree>
    <p:extLst>
      <p:ext uri="{BB962C8B-B14F-4D97-AF65-F5344CB8AC3E}">
        <p14:creationId xmlns:p14="http://schemas.microsoft.com/office/powerpoint/2010/main" val="34039563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ildemal">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9F581FC9-99B3-254C-94AA-E2A348666E38}"/>
              </a:ext>
            </a:extLst>
          </p:cNvPr>
          <p:cNvSpPr>
            <a:spLocks noGrp="1"/>
          </p:cNvSpPr>
          <p:nvPr>
            <p:ph type="pic" sz="quarter" idx="12"/>
          </p:nvPr>
        </p:nvSpPr>
        <p:spPr>
          <a:xfrm>
            <a:off x="414720" y="414720"/>
            <a:ext cx="13795200" cy="7386890"/>
          </a:xfrm>
          <a:noFill/>
        </p:spPr>
        <p:txBody>
          <a:bodyPr/>
          <a:lstStyle/>
          <a:p>
            <a:endParaRPr lang="nb-NO"/>
          </a:p>
        </p:txBody>
      </p:sp>
      <p:sp>
        <p:nvSpPr>
          <p:cNvPr id="8" name="Plassholder for bunntekst 7"/>
          <p:cNvSpPr>
            <a:spLocks noGrp="1"/>
          </p:cNvSpPr>
          <p:nvPr>
            <p:ph type="ftr" sz="quarter" idx="11"/>
          </p:nvPr>
        </p:nvSpPr>
        <p:spPr/>
        <p:txBody>
          <a:bodyPr/>
          <a:lstStyle>
            <a:lvl1pPr>
              <a:defRPr>
                <a:solidFill>
                  <a:schemeClr val="bg1"/>
                </a:solidFill>
              </a:defRPr>
            </a:lvl1pPr>
          </a:lstStyle>
          <a:p>
            <a:r>
              <a:rPr lang="nb-NO"/>
              <a:t>Universitetet i Bergen</a:t>
            </a:r>
          </a:p>
        </p:txBody>
      </p:sp>
      <p:pic>
        <p:nvPicPr>
          <p:cNvPr id="20" name="Bilde 19" descr="Et bilde som inneholder bord&#10;&#10;Automatisk generert beskrivelse">
            <a:extLst>
              <a:ext uri="{FF2B5EF4-FFF2-40B4-BE49-F238E27FC236}">
                <a16:creationId xmlns:a16="http://schemas.microsoft.com/office/drawing/2014/main" id="{CEE9D729-C29A-1946-A8F1-7593F293FD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pic>
        <p:nvPicPr>
          <p:cNvPr id="9" name="Bilde 8">
            <a:extLst>
              <a:ext uri="{FF2B5EF4-FFF2-40B4-BE49-F238E27FC236}">
                <a16:creationId xmlns:a16="http://schemas.microsoft.com/office/drawing/2014/main" id="{05A95DCC-209D-E646-9131-A3D365FF019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614989" y="6318373"/>
            <a:ext cx="1152000" cy="1152000"/>
          </a:xfrm>
          <a:prstGeom prst="rect">
            <a:avLst/>
          </a:prstGeom>
        </p:spPr>
      </p:pic>
    </p:spTree>
    <p:extLst>
      <p:ext uri="{BB962C8B-B14F-4D97-AF65-F5344CB8AC3E}">
        <p14:creationId xmlns:p14="http://schemas.microsoft.com/office/powerpoint/2010/main" val="30768234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tel og to spal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636675" y="2329002"/>
            <a:ext cx="5448102" cy="4666118"/>
          </a:xfrm>
        </p:spPr>
        <p:txBody>
          <a:bodyPr>
            <a:normAutofit/>
          </a:bodyPr>
          <a:lstStyle>
            <a:lvl1pPr>
              <a:defRPr sz="3200">
                <a:solidFill>
                  <a:schemeClr val="tx1">
                    <a:lumMod val="75000"/>
                    <a:lumOff val="25000"/>
                  </a:schemeClr>
                </a:solidFill>
              </a:defRPr>
            </a:lvl1pPr>
            <a:lvl2pPr>
              <a:defRPr sz="3200">
                <a:solidFill>
                  <a:schemeClr val="tx1">
                    <a:lumMod val="75000"/>
                    <a:lumOff val="25000"/>
                  </a:schemeClr>
                </a:solidFill>
              </a:defRPr>
            </a:lvl2pPr>
            <a:lvl3pPr>
              <a:defRPr sz="32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2880"/>
            </a:lvl6pPr>
            <a:lvl7pPr>
              <a:defRPr sz="2880"/>
            </a:lvl7pPr>
            <a:lvl8pPr>
              <a:defRPr sz="2880"/>
            </a:lvl8pPr>
            <a:lvl9pPr>
              <a:defRPr sz="288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603840" y="2329002"/>
            <a:ext cx="5472000" cy="4666118"/>
          </a:xfrm>
        </p:spPr>
        <p:txBody>
          <a:bodyPr>
            <a:normAutofit/>
          </a:bodyPr>
          <a:lstStyle>
            <a:lvl1pPr>
              <a:defRPr sz="3200">
                <a:solidFill>
                  <a:schemeClr val="tx1">
                    <a:lumMod val="75000"/>
                    <a:lumOff val="25000"/>
                  </a:schemeClr>
                </a:solidFill>
              </a:defRPr>
            </a:lvl1pPr>
            <a:lvl2pPr>
              <a:defRPr sz="3200">
                <a:solidFill>
                  <a:schemeClr val="tx1">
                    <a:lumMod val="75000"/>
                    <a:lumOff val="25000"/>
                  </a:schemeClr>
                </a:solidFill>
              </a:defRPr>
            </a:lvl2pPr>
            <a:lvl3pPr>
              <a:defRPr sz="32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2880"/>
            </a:lvl6pPr>
            <a:lvl7pPr>
              <a:defRPr sz="2880"/>
            </a:lvl7pPr>
            <a:lvl8pPr>
              <a:defRPr sz="2880"/>
            </a:lvl8pPr>
            <a:lvl9pPr>
              <a:defRPr sz="288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tel 1"/>
          <p:cNvSpPr>
            <a:spLocks noGrp="1"/>
          </p:cNvSpPr>
          <p:nvPr>
            <p:ph type="title"/>
          </p:nvPr>
        </p:nvSpPr>
        <p:spPr>
          <a:xfrm>
            <a:off x="1636672" y="1286773"/>
            <a:ext cx="11439168" cy="783522"/>
          </a:xfrm>
        </p:spPr>
        <p:txBody>
          <a:bodyPr>
            <a:noAutofit/>
          </a:bodyPr>
          <a:lstStyle>
            <a:lvl1pPr>
              <a:lnSpc>
                <a:spcPct val="100000"/>
              </a:lnSpc>
              <a:defRPr sz="4480" b="1" i="0"/>
            </a:lvl1pPr>
          </a:lstStyle>
          <a:p>
            <a:r>
              <a:rPr lang="nb-NO"/>
              <a:t>Klikk for å redigere tittelstil</a:t>
            </a:r>
          </a:p>
        </p:txBody>
      </p:sp>
      <p:sp>
        <p:nvSpPr>
          <p:cNvPr id="2" name="Plassholder for dato 1"/>
          <p:cNvSpPr>
            <a:spLocks noGrp="1"/>
          </p:cNvSpPr>
          <p:nvPr>
            <p:ph type="dt" sz="half" idx="10"/>
          </p:nvPr>
        </p:nvSpPr>
        <p:spPr/>
        <p:txBody>
          <a:bodyPr/>
          <a:lstStyle>
            <a:lvl1pPr>
              <a:defRPr sz="1440"/>
            </a:lvl1pPr>
          </a:lstStyle>
          <a:p>
            <a:endParaRPr lang="nb-NO"/>
          </a:p>
        </p:txBody>
      </p:sp>
      <p:sp>
        <p:nvSpPr>
          <p:cNvPr id="5" name="Plassholder for bunntekst 4"/>
          <p:cNvSpPr>
            <a:spLocks noGrp="1"/>
          </p:cNvSpPr>
          <p:nvPr>
            <p:ph type="ftr" sz="quarter" idx="11"/>
          </p:nvPr>
        </p:nvSpPr>
        <p:spPr/>
        <p:txBody>
          <a:bodyPr/>
          <a:lstStyle/>
          <a:p>
            <a:r>
              <a:rPr lang="nb-NO"/>
              <a:t>Universitetet i Bergen</a:t>
            </a:r>
          </a:p>
        </p:txBody>
      </p:sp>
      <p:sp>
        <p:nvSpPr>
          <p:cNvPr id="6" name="Plassholder for lysbildenummer 5"/>
          <p:cNvSpPr>
            <a:spLocks noGrp="1"/>
          </p:cNvSpPr>
          <p:nvPr>
            <p:ph type="sldNum" sz="quarter" idx="12"/>
          </p:nvPr>
        </p:nvSpPr>
        <p:spPr/>
        <p:txBody>
          <a:bodyPr/>
          <a:lstStyle>
            <a:lvl1pPr>
              <a:defRPr sz="1440"/>
            </a:lvl1pPr>
          </a:lstStyle>
          <a:p>
            <a:r>
              <a:rPr lang="nb-NO"/>
              <a:t>Side </a:t>
            </a:r>
            <a:fld id="{06C54713-27B5-4268-B680-29C9FB350413}" type="slidenum">
              <a:rPr lang="nb-NO" smtClean="0"/>
              <a:pPr/>
              <a:t>‹#›</a:t>
            </a:fld>
            <a:endParaRPr lang="nb-NO"/>
          </a:p>
        </p:txBody>
      </p:sp>
      <p:pic>
        <p:nvPicPr>
          <p:cNvPr id="11" name="Bilde 10" descr="Et bilde som inneholder foto, flaske, stang, klokke&#10;&#10;Automatisk generert beskrivelse">
            <a:extLst>
              <a:ext uri="{FF2B5EF4-FFF2-40B4-BE49-F238E27FC236}">
                <a16:creationId xmlns:a16="http://schemas.microsoft.com/office/drawing/2014/main" id="{F450508E-D4BA-C740-BC0E-0EBD17C09D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14989" y="6318373"/>
            <a:ext cx="1152000" cy="1152000"/>
          </a:xfrm>
          <a:prstGeom prst="rect">
            <a:avLst/>
          </a:prstGeom>
        </p:spPr>
      </p:pic>
    </p:spTree>
    <p:extLst>
      <p:ext uri="{BB962C8B-B14F-4D97-AF65-F5344CB8AC3E}">
        <p14:creationId xmlns:p14="http://schemas.microsoft.com/office/powerpoint/2010/main" val="29406771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tel og to spalter med tit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636672" y="2530624"/>
            <a:ext cx="5472000" cy="691277"/>
          </a:xfrm>
        </p:spPr>
        <p:txBody>
          <a:bodyPr anchor="b">
            <a:noAutofit/>
          </a:bodyPr>
          <a:lstStyle>
            <a:lvl1pPr marL="0" indent="0">
              <a:lnSpc>
                <a:spcPct val="100000"/>
              </a:lnSpc>
              <a:buNone/>
              <a:defRPr sz="3200" b="1" i="0">
                <a:latin typeface="+mn-lt"/>
              </a:defRPr>
            </a:lvl1pPr>
            <a:lvl2pPr marL="731485" indent="0">
              <a:buNone/>
              <a:defRPr sz="3200" b="1"/>
            </a:lvl2pPr>
            <a:lvl3pPr marL="1462968" indent="0">
              <a:buNone/>
              <a:defRPr sz="2880" b="1"/>
            </a:lvl3pPr>
            <a:lvl4pPr marL="2194451" indent="0">
              <a:buNone/>
              <a:defRPr sz="2560" b="1"/>
            </a:lvl4pPr>
            <a:lvl5pPr marL="2925934" indent="0">
              <a:buNone/>
              <a:defRPr sz="2560" b="1"/>
            </a:lvl5pPr>
            <a:lvl6pPr marL="3657418" indent="0">
              <a:buNone/>
              <a:defRPr sz="2560" b="1"/>
            </a:lvl6pPr>
            <a:lvl7pPr marL="4388902" indent="0">
              <a:buNone/>
              <a:defRPr sz="2560" b="1"/>
            </a:lvl7pPr>
            <a:lvl8pPr marL="5120384" indent="0">
              <a:buNone/>
              <a:defRPr sz="2560" b="1"/>
            </a:lvl8pPr>
            <a:lvl9pPr marL="5851869" indent="0">
              <a:buNone/>
              <a:defRPr sz="2560" b="1"/>
            </a:lvl9pPr>
          </a:lstStyle>
          <a:p>
            <a:pPr lvl="0"/>
            <a:r>
              <a:rPr lang="nb-NO"/>
              <a:t>Klikk for å redigere tekststiler i malen</a:t>
            </a:r>
          </a:p>
        </p:txBody>
      </p:sp>
      <p:sp>
        <p:nvSpPr>
          <p:cNvPr id="5" name="Plassholder for tekst 4"/>
          <p:cNvSpPr>
            <a:spLocks noGrp="1"/>
          </p:cNvSpPr>
          <p:nvPr>
            <p:ph type="body" sz="quarter" idx="3"/>
          </p:nvPr>
        </p:nvSpPr>
        <p:spPr>
          <a:xfrm>
            <a:off x="7603840" y="2530624"/>
            <a:ext cx="5472000" cy="691277"/>
          </a:xfrm>
        </p:spPr>
        <p:txBody>
          <a:bodyPr anchor="b">
            <a:noAutofit/>
          </a:bodyPr>
          <a:lstStyle>
            <a:lvl1pPr marL="0" indent="0">
              <a:lnSpc>
                <a:spcPct val="100000"/>
              </a:lnSpc>
              <a:buNone/>
              <a:defRPr sz="3200" b="1" i="0">
                <a:latin typeface="+mn-lt"/>
              </a:defRPr>
            </a:lvl1pPr>
            <a:lvl2pPr marL="731485" indent="0">
              <a:buNone/>
              <a:defRPr sz="3200" b="1"/>
            </a:lvl2pPr>
            <a:lvl3pPr marL="1462968" indent="0">
              <a:buNone/>
              <a:defRPr sz="2880" b="1"/>
            </a:lvl3pPr>
            <a:lvl4pPr marL="2194451" indent="0">
              <a:buNone/>
              <a:defRPr sz="2560" b="1"/>
            </a:lvl4pPr>
            <a:lvl5pPr marL="2925934" indent="0">
              <a:buNone/>
              <a:defRPr sz="2560" b="1"/>
            </a:lvl5pPr>
            <a:lvl6pPr marL="3657418" indent="0">
              <a:buNone/>
              <a:defRPr sz="2560" b="1"/>
            </a:lvl6pPr>
            <a:lvl7pPr marL="4388902" indent="0">
              <a:buNone/>
              <a:defRPr sz="2560" b="1"/>
            </a:lvl7pPr>
            <a:lvl8pPr marL="5120384" indent="0">
              <a:buNone/>
              <a:defRPr sz="2560" b="1"/>
            </a:lvl8pPr>
            <a:lvl9pPr marL="5851869" indent="0">
              <a:buNone/>
              <a:defRPr sz="2560" b="1"/>
            </a:lvl9pPr>
          </a:lstStyle>
          <a:p>
            <a:pPr lvl="0"/>
            <a:r>
              <a:rPr lang="nb-NO"/>
              <a:t>Klikk for å redigere tekststiler i malen</a:t>
            </a:r>
          </a:p>
        </p:txBody>
      </p:sp>
      <p:sp>
        <p:nvSpPr>
          <p:cNvPr id="10" name="Plassholder for innhold 2"/>
          <p:cNvSpPr>
            <a:spLocks noGrp="1"/>
          </p:cNvSpPr>
          <p:nvPr>
            <p:ph sz="half" idx="13"/>
          </p:nvPr>
        </p:nvSpPr>
        <p:spPr>
          <a:xfrm>
            <a:off x="1636672" y="3347754"/>
            <a:ext cx="5472000" cy="3762581"/>
          </a:xfrm>
        </p:spPr>
        <p:txBody>
          <a:bodyPr>
            <a:normAutofit/>
          </a:bodyPr>
          <a:lstStyle>
            <a:lvl1pPr>
              <a:defRPr sz="3200">
                <a:solidFill>
                  <a:schemeClr val="tx1">
                    <a:lumMod val="75000"/>
                    <a:lumOff val="25000"/>
                  </a:schemeClr>
                </a:solidFill>
              </a:defRPr>
            </a:lvl1pPr>
            <a:lvl2pPr>
              <a:defRPr sz="3200">
                <a:solidFill>
                  <a:schemeClr val="tx1">
                    <a:lumMod val="75000"/>
                    <a:lumOff val="25000"/>
                  </a:schemeClr>
                </a:solidFill>
              </a:defRPr>
            </a:lvl2pPr>
            <a:lvl3pPr>
              <a:defRPr sz="32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2880"/>
            </a:lvl6pPr>
            <a:lvl7pPr>
              <a:defRPr sz="2880"/>
            </a:lvl7pPr>
            <a:lvl8pPr>
              <a:defRPr sz="2880"/>
            </a:lvl8pPr>
            <a:lvl9pPr>
              <a:defRPr sz="288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3"/>
          <p:cNvSpPr>
            <a:spLocks noGrp="1"/>
          </p:cNvSpPr>
          <p:nvPr>
            <p:ph sz="half" idx="2"/>
          </p:nvPr>
        </p:nvSpPr>
        <p:spPr>
          <a:xfrm>
            <a:off x="7603840" y="3347754"/>
            <a:ext cx="5472000" cy="3762581"/>
          </a:xfrm>
        </p:spPr>
        <p:txBody>
          <a:bodyPr>
            <a:normAutofit/>
          </a:bodyPr>
          <a:lstStyle>
            <a:lvl1pPr>
              <a:defRPr sz="3200">
                <a:solidFill>
                  <a:schemeClr val="tx1">
                    <a:lumMod val="75000"/>
                    <a:lumOff val="25000"/>
                  </a:schemeClr>
                </a:solidFill>
              </a:defRPr>
            </a:lvl1pPr>
            <a:lvl2pPr>
              <a:defRPr sz="3200">
                <a:solidFill>
                  <a:schemeClr val="tx1">
                    <a:lumMod val="75000"/>
                    <a:lumOff val="25000"/>
                  </a:schemeClr>
                </a:solidFill>
              </a:defRPr>
            </a:lvl2pPr>
            <a:lvl3pPr>
              <a:defRPr sz="32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2880"/>
            </a:lvl6pPr>
            <a:lvl7pPr>
              <a:defRPr sz="2880"/>
            </a:lvl7pPr>
            <a:lvl8pPr>
              <a:defRPr sz="2880"/>
            </a:lvl8pPr>
            <a:lvl9pPr>
              <a:defRPr sz="288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ittel 1"/>
          <p:cNvSpPr>
            <a:spLocks noGrp="1"/>
          </p:cNvSpPr>
          <p:nvPr>
            <p:ph type="title"/>
          </p:nvPr>
        </p:nvSpPr>
        <p:spPr>
          <a:xfrm>
            <a:off x="1636672" y="1286773"/>
            <a:ext cx="11439168" cy="783522"/>
          </a:xfrm>
        </p:spPr>
        <p:txBody>
          <a:bodyPr>
            <a:noAutofit/>
          </a:bodyPr>
          <a:lstStyle>
            <a:lvl1pPr>
              <a:lnSpc>
                <a:spcPct val="100000"/>
              </a:lnSpc>
              <a:defRPr sz="4480" b="1" i="0"/>
            </a:lvl1pPr>
          </a:lstStyle>
          <a:p>
            <a:r>
              <a:rPr lang="nb-NO"/>
              <a:t>Klikk for å redigere tittelstil</a:t>
            </a:r>
          </a:p>
        </p:txBody>
      </p:sp>
      <p:sp>
        <p:nvSpPr>
          <p:cNvPr id="2" name="Plassholder for dato 1"/>
          <p:cNvSpPr>
            <a:spLocks noGrp="1"/>
          </p:cNvSpPr>
          <p:nvPr>
            <p:ph type="dt" sz="half" idx="14"/>
          </p:nvPr>
        </p:nvSpPr>
        <p:spPr/>
        <p:txBody>
          <a:bodyPr/>
          <a:lstStyle>
            <a:lvl1pPr>
              <a:defRPr sz="1440"/>
            </a:lvl1pPr>
          </a:lstStyle>
          <a:p>
            <a:endParaRPr lang="nb-NO"/>
          </a:p>
        </p:txBody>
      </p:sp>
      <p:sp>
        <p:nvSpPr>
          <p:cNvPr id="4" name="Plassholder for bunntekst 3"/>
          <p:cNvSpPr>
            <a:spLocks noGrp="1"/>
          </p:cNvSpPr>
          <p:nvPr>
            <p:ph type="ftr" sz="quarter" idx="15"/>
          </p:nvPr>
        </p:nvSpPr>
        <p:spPr/>
        <p:txBody>
          <a:bodyPr/>
          <a:lstStyle/>
          <a:p>
            <a:r>
              <a:rPr lang="nb-NO"/>
              <a:t>Universitetet i Bergen</a:t>
            </a:r>
          </a:p>
        </p:txBody>
      </p:sp>
      <p:sp>
        <p:nvSpPr>
          <p:cNvPr id="6" name="Plassholder for lysbildenummer 5"/>
          <p:cNvSpPr>
            <a:spLocks noGrp="1"/>
          </p:cNvSpPr>
          <p:nvPr>
            <p:ph type="sldNum" sz="quarter" idx="16"/>
          </p:nvPr>
        </p:nvSpPr>
        <p:spPr/>
        <p:txBody>
          <a:bodyPr/>
          <a:lstStyle>
            <a:lvl1pPr>
              <a:defRPr sz="1440"/>
            </a:lvl1pPr>
          </a:lstStyle>
          <a:p>
            <a:r>
              <a:rPr lang="nb-NO"/>
              <a:t>Side </a:t>
            </a:r>
            <a:fld id="{06C54713-27B5-4268-B680-29C9FB350413}" type="slidenum">
              <a:rPr lang="nb-NO" smtClean="0"/>
              <a:pPr/>
              <a:t>‹#›</a:t>
            </a:fld>
            <a:endParaRPr lang="nb-NO"/>
          </a:p>
        </p:txBody>
      </p:sp>
      <p:pic>
        <p:nvPicPr>
          <p:cNvPr id="14" name="Bilde 13" descr="Et bilde som inneholder foto, flaske, stang, klokke&#10;&#10;Automatisk generert beskrivelse">
            <a:extLst>
              <a:ext uri="{FF2B5EF4-FFF2-40B4-BE49-F238E27FC236}">
                <a16:creationId xmlns:a16="http://schemas.microsoft.com/office/drawing/2014/main" id="{6625D749-1D54-444E-B79C-64C657009E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14989" y="6318373"/>
            <a:ext cx="1152000" cy="1152000"/>
          </a:xfrm>
          <a:prstGeom prst="rect">
            <a:avLst/>
          </a:prstGeom>
        </p:spPr>
      </p:pic>
    </p:spTree>
    <p:extLst>
      <p:ext uri="{BB962C8B-B14F-4D97-AF65-F5344CB8AC3E}">
        <p14:creationId xmlns:p14="http://schemas.microsoft.com/office/powerpoint/2010/main" val="10034466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tel, ingress og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743312" y="2329520"/>
            <a:ext cx="7355760" cy="466560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636674" y="2329520"/>
            <a:ext cx="3776386" cy="4665600"/>
          </a:xfrm>
        </p:spPr>
        <p:txBody>
          <a:bodyPr>
            <a:normAutofit/>
          </a:bodyPr>
          <a:lstStyle>
            <a:lvl1pPr marL="0" indent="0">
              <a:buNone/>
              <a:defRPr sz="3200"/>
            </a:lvl1pPr>
            <a:lvl2pPr marL="731485" indent="0">
              <a:buNone/>
              <a:defRPr sz="1920"/>
            </a:lvl2pPr>
            <a:lvl3pPr marL="1462968" indent="0">
              <a:buNone/>
              <a:defRPr sz="1600"/>
            </a:lvl3pPr>
            <a:lvl4pPr marL="2194451" indent="0">
              <a:buNone/>
              <a:defRPr sz="1440"/>
            </a:lvl4pPr>
            <a:lvl5pPr marL="2925934" indent="0">
              <a:buNone/>
              <a:defRPr sz="1440"/>
            </a:lvl5pPr>
            <a:lvl6pPr marL="3657418" indent="0">
              <a:buNone/>
              <a:defRPr sz="1440"/>
            </a:lvl6pPr>
            <a:lvl7pPr marL="4388902" indent="0">
              <a:buNone/>
              <a:defRPr sz="1440"/>
            </a:lvl7pPr>
            <a:lvl8pPr marL="5120384" indent="0">
              <a:buNone/>
              <a:defRPr sz="1440"/>
            </a:lvl8pPr>
            <a:lvl9pPr marL="5851869" indent="0">
              <a:buNone/>
              <a:defRPr sz="1440"/>
            </a:lvl9pPr>
          </a:lstStyle>
          <a:p>
            <a:pPr lvl="0"/>
            <a:r>
              <a:rPr lang="nb-NO"/>
              <a:t>Klikk for å redigere tekststiler i malen</a:t>
            </a:r>
          </a:p>
        </p:txBody>
      </p:sp>
      <p:sp>
        <p:nvSpPr>
          <p:cNvPr id="8" name="Tittel 1"/>
          <p:cNvSpPr>
            <a:spLocks noGrp="1"/>
          </p:cNvSpPr>
          <p:nvPr>
            <p:ph type="title"/>
          </p:nvPr>
        </p:nvSpPr>
        <p:spPr>
          <a:xfrm>
            <a:off x="1636672" y="1286773"/>
            <a:ext cx="11439168" cy="783522"/>
          </a:xfrm>
        </p:spPr>
        <p:txBody>
          <a:bodyPr>
            <a:noAutofit/>
          </a:bodyPr>
          <a:lstStyle>
            <a:lvl1pPr>
              <a:lnSpc>
                <a:spcPct val="100000"/>
              </a:lnSpc>
              <a:defRPr sz="4480" b="1" i="0"/>
            </a:lvl1pPr>
          </a:lstStyle>
          <a:p>
            <a:r>
              <a:rPr lang="nb-NO"/>
              <a:t>Klikk for å redigere tittelstil</a:t>
            </a:r>
          </a:p>
        </p:txBody>
      </p:sp>
      <p:sp>
        <p:nvSpPr>
          <p:cNvPr id="2" name="Plassholder for dato 1"/>
          <p:cNvSpPr>
            <a:spLocks noGrp="1"/>
          </p:cNvSpPr>
          <p:nvPr>
            <p:ph type="dt" sz="half" idx="10"/>
          </p:nvPr>
        </p:nvSpPr>
        <p:spPr/>
        <p:txBody>
          <a:bodyPr/>
          <a:lstStyle>
            <a:lvl1pPr>
              <a:defRPr sz="1440"/>
            </a:lvl1pPr>
          </a:lstStyle>
          <a:p>
            <a:endParaRPr lang="nb-NO"/>
          </a:p>
        </p:txBody>
      </p:sp>
      <p:sp>
        <p:nvSpPr>
          <p:cNvPr id="5" name="Plassholder for bunntekst 4"/>
          <p:cNvSpPr>
            <a:spLocks noGrp="1"/>
          </p:cNvSpPr>
          <p:nvPr>
            <p:ph type="ftr" sz="quarter" idx="11"/>
          </p:nvPr>
        </p:nvSpPr>
        <p:spPr/>
        <p:txBody>
          <a:bodyPr/>
          <a:lstStyle/>
          <a:p>
            <a:r>
              <a:rPr lang="nb-NO"/>
              <a:t>Universitetet i Bergen</a:t>
            </a:r>
          </a:p>
        </p:txBody>
      </p:sp>
      <p:sp>
        <p:nvSpPr>
          <p:cNvPr id="6" name="Plassholder for lysbildenummer 5"/>
          <p:cNvSpPr>
            <a:spLocks noGrp="1"/>
          </p:cNvSpPr>
          <p:nvPr>
            <p:ph type="sldNum" sz="quarter" idx="12"/>
          </p:nvPr>
        </p:nvSpPr>
        <p:spPr/>
        <p:txBody>
          <a:bodyPr/>
          <a:lstStyle>
            <a:lvl1pPr>
              <a:defRPr sz="1440"/>
            </a:lvl1pPr>
          </a:lstStyle>
          <a:p>
            <a:r>
              <a:rPr lang="nb-NO"/>
              <a:t>Side </a:t>
            </a:r>
            <a:fld id="{06C54713-27B5-4268-B680-29C9FB350413}" type="slidenum">
              <a:rPr lang="nb-NO" smtClean="0"/>
              <a:pPr/>
              <a:t>‹#›</a:t>
            </a:fld>
            <a:endParaRPr lang="nb-NO"/>
          </a:p>
        </p:txBody>
      </p:sp>
      <p:pic>
        <p:nvPicPr>
          <p:cNvPr id="10" name="Bilde 9" descr="Et bilde som inneholder foto, flaske, stang, klokke&#10;&#10;Automatisk generert beskrivelse">
            <a:extLst>
              <a:ext uri="{FF2B5EF4-FFF2-40B4-BE49-F238E27FC236}">
                <a16:creationId xmlns:a16="http://schemas.microsoft.com/office/drawing/2014/main" id="{0A9A097B-2D2F-C342-9F0F-01464EE5DC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14989" y="6318373"/>
            <a:ext cx="1152000" cy="1152000"/>
          </a:xfrm>
          <a:prstGeom prst="rect">
            <a:avLst/>
          </a:prstGeom>
        </p:spPr>
      </p:pic>
    </p:spTree>
    <p:extLst>
      <p:ext uri="{BB962C8B-B14F-4D97-AF65-F5344CB8AC3E}">
        <p14:creationId xmlns:p14="http://schemas.microsoft.com/office/powerpoint/2010/main" val="33104637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Bilde med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36672" y="5623759"/>
            <a:ext cx="11462400" cy="680086"/>
          </a:xfrm>
        </p:spPr>
        <p:txBody>
          <a:bodyPr anchor="t" anchorCtr="0">
            <a:noAutofit/>
          </a:bodyPr>
          <a:lstStyle>
            <a:lvl1pPr algn="l">
              <a:lnSpc>
                <a:spcPct val="100000"/>
              </a:lnSpc>
              <a:defRPr sz="4000" b="1" i="0">
                <a:solidFill>
                  <a:srgbClr val="E54F46"/>
                </a:solidFill>
              </a:defRPr>
            </a:lvl1pPr>
          </a:lstStyle>
          <a:p>
            <a:r>
              <a:rPr lang="nb-NO"/>
              <a:t>Klikk for å redigere tittelstil</a:t>
            </a:r>
          </a:p>
        </p:txBody>
      </p:sp>
      <p:sp>
        <p:nvSpPr>
          <p:cNvPr id="3" name="Plassholder for bilde 2"/>
          <p:cNvSpPr>
            <a:spLocks noGrp="1"/>
          </p:cNvSpPr>
          <p:nvPr>
            <p:ph type="pic" idx="1"/>
          </p:nvPr>
        </p:nvSpPr>
        <p:spPr>
          <a:xfrm>
            <a:off x="1636672" y="1349697"/>
            <a:ext cx="11462400" cy="4157157"/>
          </a:xfrm>
        </p:spPr>
        <p:txBody>
          <a:bodyPr>
            <a:normAutofit/>
          </a:bodyPr>
          <a:lstStyle>
            <a:lvl1pPr marL="0" indent="0">
              <a:buNone/>
              <a:defRPr sz="1920"/>
            </a:lvl1pPr>
            <a:lvl2pPr marL="731485" indent="0">
              <a:buNone/>
              <a:defRPr sz="4480"/>
            </a:lvl2pPr>
            <a:lvl3pPr marL="1462968" indent="0">
              <a:buNone/>
              <a:defRPr sz="3840"/>
            </a:lvl3pPr>
            <a:lvl4pPr marL="2194451" indent="0">
              <a:buNone/>
              <a:defRPr sz="3200"/>
            </a:lvl4pPr>
            <a:lvl5pPr marL="2925934" indent="0">
              <a:buNone/>
              <a:defRPr sz="3200"/>
            </a:lvl5pPr>
            <a:lvl6pPr marL="3657418" indent="0">
              <a:buNone/>
              <a:defRPr sz="3200"/>
            </a:lvl6pPr>
            <a:lvl7pPr marL="4388902" indent="0">
              <a:buNone/>
              <a:defRPr sz="3200"/>
            </a:lvl7pPr>
            <a:lvl8pPr marL="5120384" indent="0">
              <a:buNone/>
              <a:defRPr sz="3200"/>
            </a:lvl8pPr>
            <a:lvl9pPr marL="5851869" indent="0">
              <a:buNone/>
              <a:defRPr sz="3200"/>
            </a:lvl9pPr>
          </a:lstStyle>
          <a:p>
            <a:r>
              <a:rPr lang="nb-NO"/>
              <a:t>Dra bildet til plassholderen eller klikk ikonet for å legge til</a:t>
            </a:r>
          </a:p>
        </p:txBody>
      </p:sp>
      <p:sp>
        <p:nvSpPr>
          <p:cNvPr id="4" name="Plassholder for tekst 3"/>
          <p:cNvSpPr>
            <a:spLocks noGrp="1"/>
          </p:cNvSpPr>
          <p:nvPr>
            <p:ph type="body" sz="half" idx="2"/>
          </p:nvPr>
        </p:nvSpPr>
        <p:spPr>
          <a:xfrm>
            <a:off x="1636672" y="6476666"/>
            <a:ext cx="10056614" cy="633670"/>
          </a:xfrm>
        </p:spPr>
        <p:txBody>
          <a:bodyPr>
            <a:normAutofit/>
          </a:bodyPr>
          <a:lstStyle>
            <a:lvl1pPr marL="0" indent="0">
              <a:lnSpc>
                <a:spcPct val="100000"/>
              </a:lnSpc>
              <a:buNone/>
              <a:defRPr sz="2880"/>
            </a:lvl1pPr>
            <a:lvl2pPr marL="731485" indent="0">
              <a:buNone/>
              <a:defRPr sz="1920"/>
            </a:lvl2pPr>
            <a:lvl3pPr marL="1462968" indent="0">
              <a:buNone/>
              <a:defRPr sz="1600"/>
            </a:lvl3pPr>
            <a:lvl4pPr marL="2194451" indent="0">
              <a:buNone/>
              <a:defRPr sz="1440"/>
            </a:lvl4pPr>
            <a:lvl5pPr marL="2925934" indent="0">
              <a:buNone/>
              <a:defRPr sz="1440"/>
            </a:lvl5pPr>
            <a:lvl6pPr marL="3657418" indent="0">
              <a:buNone/>
              <a:defRPr sz="1440"/>
            </a:lvl6pPr>
            <a:lvl7pPr marL="4388902" indent="0">
              <a:buNone/>
              <a:defRPr sz="1440"/>
            </a:lvl7pPr>
            <a:lvl8pPr marL="5120384" indent="0">
              <a:buNone/>
              <a:defRPr sz="1440"/>
            </a:lvl8pPr>
            <a:lvl9pPr marL="5851869" indent="0">
              <a:buNone/>
              <a:defRPr sz="144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sz="1440"/>
            </a:lvl1pPr>
          </a:lstStyle>
          <a:p>
            <a:endParaRPr lang="nb-NO"/>
          </a:p>
        </p:txBody>
      </p:sp>
      <p:sp>
        <p:nvSpPr>
          <p:cNvPr id="6" name="Plassholder for bunntekst 5"/>
          <p:cNvSpPr>
            <a:spLocks noGrp="1"/>
          </p:cNvSpPr>
          <p:nvPr>
            <p:ph type="ftr" sz="quarter" idx="11"/>
          </p:nvPr>
        </p:nvSpPr>
        <p:spPr/>
        <p:txBody>
          <a:bodyPr/>
          <a:lstStyle/>
          <a:p>
            <a:r>
              <a:rPr lang="nb-NO"/>
              <a:t>Universitetet i Bergen</a:t>
            </a:r>
          </a:p>
        </p:txBody>
      </p:sp>
      <p:sp>
        <p:nvSpPr>
          <p:cNvPr id="7" name="Plassholder for lysbildenummer 6"/>
          <p:cNvSpPr>
            <a:spLocks noGrp="1"/>
          </p:cNvSpPr>
          <p:nvPr>
            <p:ph type="sldNum" sz="quarter" idx="12"/>
          </p:nvPr>
        </p:nvSpPr>
        <p:spPr/>
        <p:txBody>
          <a:bodyPr/>
          <a:lstStyle>
            <a:lvl1pPr>
              <a:defRPr sz="1440"/>
            </a:lvl1pPr>
          </a:lstStyle>
          <a:p>
            <a:r>
              <a:rPr lang="nb-NO"/>
              <a:t>Side </a:t>
            </a:r>
            <a:fld id="{06C54713-27B5-4268-B680-29C9FB350413}" type="slidenum">
              <a:rPr lang="nb-NO" smtClean="0"/>
              <a:pPr/>
              <a:t>‹#›</a:t>
            </a:fld>
            <a:endParaRPr lang="nb-NO"/>
          </a:p>
        </p:txBody>
      </p:sp>
      <p:pic>
        <p:nvPicPr>
          <p:cNvPr id="9" name="Bilde 11">
            <a:extLst>
              <a:ext uri="{FF2B5EF4-FFF2-40B4-BE49-F238E27FC236}">
                <a16:creationId xmlns:a16="http://schemas.microsoft.com/office/drawing/2014/main" id="{88A06939-98CB-4305-A20B-54F5F03EF4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32800" y="6764694"/>
            <a:ext cx="921600" cy="921600"/>
          </a:xfrm>
          <a:prstGeom prst="rect">
            <a:avLst/>
          </a:prstGeom>
        </p:spPr>
      </p:pic>
    </p:spTree>
    <p:extLst>
      <p:ext uri="{BB962C8B-B14F-4D97-AF65-F5344CB8AC3E}">
        <p14:creationId xmlns:p14="http://schemas.microsoft.com/office/powerpoint/2010/main" val="3997105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720090" y="1080136"/>
            <a:ext cx="13159645" cy="6480810"/>
          </a:xfrm>
          <a:solidFill>
            <a:schemeClr val="accent5"/>
          </a:solidFill>
        </p:spPr>
        <p:txBody>
          <a:bodyPr lIns="540000" tIns="540000" rIns="5040000" bIns="2448000" anchor="t"/>
          <a:lstStyle>
            <a:lvl1pPr algn="l">
              <a:lnSpc>
                <a:spcPct val="90000"/>
              </a:lnSpc>
              <a:defRPr sz="6000">
                <a:solidFill>
                  <a:schemeClr val="bg1"/>
                </a:solidFill>
              </a:defRPr>
            </a:lvl1pPr>
          </a:lstStyle>
          <a:p>
            <a:r>
              <a:rPr lang="nb-NO"/>
              <a:t>Klikk for å redigere tittelstil</a:t>
            </a:r>
            <a:endParaRPr lang="nb-NO" dirty="0"/>
          </a:p>
        </p:txBody>
      </p:sp>
      <p:sp>
        <p:nvSpPr>
          <p:cNvPr id="4" name="Plassholder for dato 3"/>
          <p:cNvSpPr>
            <a:spLocks noGrp="1"/>
          </p:cNvSpPr>
          <p:nvPr>
            <p:ph type="dt" sz="half" idx="10"/>
          </p:nvPr>
        </p:nvSpPr>
        <p:spPr>
          <a:xfrm>
            <a:off x="1296162" y="6660833"/>
            <a:ext cx="1008126" cy="324040"/>
          </a:xfrm>
        </p:spPr>
        <p:txBody>
          <a:bodyPr/>
          <a:lstStyle>
            <a:lvl1pPr algn="l">
              <a:defRPr sz="1600" b="0">
                <a:solidFill>
                  <a:schemeClr val="bg1"/>
                </a:solidFill>
              </a:defRPr>
            </a:lvl1pPr>
          </a:lstStyle>
          <a:p>
            <a:fld id="{983651F3-9B16-40C6-B209-3688FC9C95F6}" type="datetimeFigureOut">
              <a:rPr lang="nb-NO" smtClean="0"/>
              <a:pPr/>
              <a:t>22.01.2024</a:t>
            </a:fld>
            <a:endParaRPr lang="nb-NO" dirty="0"/>
          </a:p>
        </p:txBody>
      </p:sp>
      <p:sp>
        <p:nvSpPr>
          <p:cNvPr id="5" name="Plassholder for bunntekst 4"/>
          <p:cNvSpPr>
            <a:spLocks noGrp="1"/>
          </p:cNvSpPr>
          <p:nvPr>
            <p:ph type="ftr" sz="quarter" idx="11"/>
          </p:nvPr>
        </p:nvSpPr>
        <p:spPr>
          <a:xfrm>
            <a:off x="2520315" y="6660833"/>
            <a:ext cx="5040630" cy="324040"/>
          </a:xfrm>
        </p:spPr>
        <p:txBody>
          <a:bodyPr>
            <a:noAutofit/>
          </a:bodyPr>
          <a:lstStyle>
            <a:lvl1pPr algn="l">
              <a:defRPr sz="1600" b="0">
                <a:solidFill>
                  <a:schemeClr val="bg1"/>
                </a:solidFill>
              </a:defRPr>
            </a:lvl1pPr>
          </a:lstStyle>
          <a:p>
            <a:r>
              <a:rPr lang="nb-NO" dirty="0"/>
              <a:t>Navn </a:t>
            </a:r>
            <a:r>
              <a:rPr lang="nb-NO" dirty="0" err="1"/>
              <a:t>Navnesen</a:t>
            </a:r>
            <a:r>
              <a:rPr lang="nb-NO" dirty="0"/>
              <a:t> og sted</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dirty="0"/>
          </a:p>
        </p:txBody>
      </p:sp>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79510" y="450056"/>
            <a:ext cx="1804420" cy="457201"/>
          </a:xfrm>
          <a:prstGeom prst="rect">
            <a:avLst/>
          </a:prstGeom>
        </p:spPr>
      </p:pic>
    </p:spTree>
    <p:extLst>
      <p:ext uri="{BB962C8B-B14F-4D97-AF65-F5344CB8AC3E}">
        <p14:creationId xmlns:p14="http://schemas.microsoft.com/office/powerpoint/2010/main" val="21424064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ein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r>
              <a:rPr lang="nb-NO"/>
              <a:t>Universitetet i Bergen</a:t>
            </a:r>
          </a:p>
        </p:txBody>
      </p:sp>
    </p:spTree>
    <p:extLst>
      <p:ext uri="{BB962C8B-B14F-4D97-AF65-F5344CB8AC3E}">
        <p14:creationId xmlns:p14="http://schemas.microsoft.com/office/powerpoint/2010/main" val="34861577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iste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E514FDA-87D0-F24D-A4E3-0F229EE1F0E1}"/>
              </a:ext>
            </a:extLst>
          </p:cNvPr>
          <p:cNvSpPr/>
          <p:nvPr userDrawn="1"/>
        </p:nvSpPr>
        <p:spPr>
          <a:xfrm>
            <a:off x="417600" y="230366"/>
            <a:ext cx="13795200" cy="7768874"/>
          </a:xfrm>
          <a:prstGeom prst="rect">
            <a:avLst/>
          </a:prstGeom>
          <a:solidFill>
            <a:srgbClr val="E54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880"/>
          </a:p>
        </p:txBody>
      </p:sp>
      <p:pic>
        <p:nvPicPr>
          <p:cNvPr id="4" name="Bilde 3" descr="Et bilde som inneholder klokke&#10;&#10;Automatisk generert beskrivelse">
            <a:extLst>
              <a:ext uri="{FF2B5EF4-FFF2-40B4-BE49-F238E27FC236}">
                <a16:creationId xmlns:a16="http://schemas.microsoft.com/office/drawing/2014/main" id="{DE44B76B-F552-6745-8FD4-0DE05C8B6E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99760" y="2040970"/>
            <a:ext cx="3230880" cy="3230880"/>
          </a:xfrm>
          <a:prstGeom prst="rect">
            <a:avLst/>
          </a:prstGeom>
        </p:spPr>
      </p:pic>
      <p:cxnSp>
        <p:nvCxnSpPr>
          <p:cNvPr id="8" name="Rett linje 7">
            <a:extLst>
              <a:ext uri="{FF2B5EF4-FFF2-40B4-BE49-F238E27FC236}">
                <a16:creationId xmlns:a16="http://schemas.microsoft.com/office/drawing/2014/main" id="{9F4FCB4C-80B3-F24D-8BDB-01A91D3846B3}"/>
              </a:ext>
            </a:extLst>
          </p:cNvPr>
          <p:cNvCxnSpPr>
            <a:cxnSpLocks/>
          </p:cNvCxnSpPr>
          <p:nvPr userDrawn="1"/>
        </p:nvCxnSpPr>
        <p:spPr>
          <a:xfrm>
            <a:off x="3248022" y="5727779"/>
            <a:ext cx="813436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lassholder for tekst 10">
            <a:extLst>
              <a:ext uri="{FF2B5EF4-FFF2-40B4-BE49-F238E27FC236}">
                <a16:creationId xmlns:a16="http://schemas.microsoft.com/office/drawing/2014/main" id="{2E2D51E0-D553-7444-A2FF-FE22249ED9B3}"/>
              </a:ext>
            </a:extLst>
          </p:cNvPr>
          <p:cNvSpPr>
            <a:spLocks noGrp="1"/>
          </p:cNvSpPr>
          <p:nvPr>
            <p:ph type="body" sz="quarter" idx="10" hasCustomPrompt="1"/>
          </p:nvPr>
        </p:nvSpPr>
        <p:spPr>
          <a:xfrm>
            <a:off x="3323591" y="6073418"/>
            <a:ext cx="7983221" cy="693421"/>
          </a:xfrm>
        </p:spPr>
        <p:txBody>
          <a:bodyPr>
            <a:normAutofit/>
          </a:bodyPr>
          <a:lstStyle>
            <a:lvl1pPr marL="0" indent="0" algn="ctr">
              <a:buFontTx/>
              <a:buNone/>
              <a:defRPr sz="3520" b="1" i="0">
                <a:solidFill>
                  <a:schemeClr val="bg1"/>
                </a:solidFill>
                <a:latin typeface="Arial Black" panose="020B0604020202020204" pitchFamily="34" charset="0"/>
                <a:cs typeface="Arial Black" panose="020B0604020202020204" pitchFamily="34" charset="0"/>
              </a:defRPr>
            </a:lvl1pPr>
          </a:lstStyle>
          <a:p>
            <a:pPr lvl="0"/>
            <a:r>
              <a:rPr lang="nb-NO" err="1"/>
              <a:t>uib.no</a:t>
            </a:r>
            <a:endParaRPr lang="nb-NO"/>
          </a:p>
        </p:txBody>
      </p:sp>
      <p:pic>
        <p:nvPicPr>
          <p:cNvPr id="16" name="Bilde 15" descr="Et bilde som inneholder bord&#10;&#10;Automatisk generert beskrivelse">
            <a:extLst>
              <a:ext uri="{FF2B5EF4-FFF2-40B4-BE49-F238E27FC236}">
                <a16:creationId xmlns:a16="http://schemas.microsoft.com/office/drawing/2014/main" id="{C4CE5DA3-83B9-024C-A8B5-5F3CB4058A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11962313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 Tittelside sjøgrønn">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1" y="0"/>
            <a:ext cx="14678778" cy="8229600"/>
          </a:xfrm>
          <a:solidFill>
            <a:schemeClr val="bg1">
              <a:lumMod val="95000"/>
            </a:schemeClr>
          </a:solidFill>
        </p:spPr>
        <p:txBody>
          <a:bodyPr wrap="none" lIns="1800000" tIns="36000" anchor="ctr" anchorCtr="1">
            <a:noAutofit/>
          </a:bodyPr>
          <a:lstStyle>
            <a:lvl1pPr marL="0" marR="0" indent="0" algn="r" defTabSz="1097280" rtl="0" eaLnBrk="1" fontAlgn="auto" latinLnBrk="0" hangingPunct="1">
              <a:lnSpc>
                <a:spcPct val="100000"/>
              </a:lnSpc>
              <a:spcBef>
                <a:spcPts val="1200"/>
              </a:spcBef>
              <a:spcAft>
                <a:spcPts val="0"/>
              </a:spcAft>
              <a:buClrTx/>
              <a:buSzTx/>
              <a:buFontTx/>
              <a:buNone/>
              <a:tabLst/>
              <a:defRPr sz="1680">
                <a:solidFill>
                  <a:schemeClr val="bg2">
                    <a:lumMod val="50000"/>
                  </a:schemeClr>
                </a:solidFill>
              </a:defRPr>
            </a:lvl1pPr>
          </a:lstStyle>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22860" y="0"/>
            <a:ext cx="14653260" cy="1020434"/>
          </a:xfr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4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22860" y="2439505"/>
            <a:ext cx="7345524" cy="2592000"/>
          </a:xfrm>
          <a:solidFill>
            <a:srgbClr val="007398"/>
          </a:solidFill>
        </p:spPr>
        <p:txBody>
          <a:bodyPr lIns="792000" rIns="144000" anchor="ctr" anchorCtr="0">
            <a:noAutofit/>
          </a:bodyPr>
          <a:lstStyle>
            <a:lvl1pPr marL="0" indent="0">
              <a:buNone/>
              <a:defRPr sz="4320" b="1" baseline="0">
                <a:solidFill>
                  <a:schemeClr val="bg2"/>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22860" y="5031505"/>
            <a:ext cx="7345524" cy="404158"/>
          </a:xfrm>
          <a:solidFill>
            <a:schemeClr val="accent1">
              <a:lumMod val="20000"/>
              <a:lumOff val="80000"/>
            </a:schemeClr>
          </a:solidFill>
        </p:spPr>
        <p:txBody>
          <a:bodyPr rIns="144000" anchor="ctr" anchorCtr="0">
            <a:noAutofit/>
          </a:bodyPr>
          <a:lstStyle>
            <a:lvl1pPr marL="475200" indent="0" algn="r">
              <a:lnSpc>
                <a:spcPts val="2760"/>
              </a:lnSpc>
              <a:spcBef>
                <a:spcPts val="0"/>
              </a:spcBef>
              <a:spcAft>
                <a:spcPts val="0"/>
              </a:spcAft>
              <a:buNone/>
              <a:defRPr sz="2160" baseline="0">
                <a:solidFill>
                  <a:schemeClr val="tx1">
                    <a:lumMod val="65000"/>
                    <a:lumOff val="35000"/>
                  </a:schemeClr>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22860" y="5435663"/>
            <a:ext cx="7345524" cy="404158"/>
          </a:xfrm>
          <a:solidFill>
            <a:schemeClr val="accent1">
              <a:lumMod val="20000"/>
              <a:lumOff val="80000"/>
            </a:schemeClr>
          </a:solidFill>
        </p:spPr>
        <p:txBody>
          <a:bodyPr rIns="144000" anchor="ctr" anchorCtr="0">
            <a:noAutofit/>
          </a:bodyPr>
          <a:lstStyle>
            <a:lvl1pPr marL="475200" indent="0" algn="r">
              <a:lnSpc>
                <a:spcPts val="2760"/>
              </a:lnSpc>
              <a:spcBef>
                <a:spcPts val="0"/>
              </a:spcBef>
              <a:buNone/>
              <a:defRPr sz="1680">
                <a:solidFill>
                  <a:schemeClr val="tx1">
                    <a:lumMod val="65000"/>
                    <a:lumOff val="35000"/>
                  </a:schemeClr>
                </a:solidFill>
              </a:defRPr>
            </a:lvl1pPr>
          </a:lstStyle>
          <a:p>
            <a:pPr lvl="0"/>
            <a:r>
              <a:rPr lang="nb-NO" dirty="0"/>
              <a:t>Sted og dato</a:t>
            </a:r>
          </a:p>
        </p:txBody>
      </p:sp>
      <p:sp>
        <p:nvSpPr>
          <p:cNvPr id="4" name="Plassholder for tekst 3"/>
          <p:cNvSpPr>
            <a:spLocks noGrp="1"/>
          </p:cNvSpPr>
          <p:nvPr>
            <p:ph type="body" sz="quarter" idx="25" hasCustomPrompt="1"/>
          </p:nvPr>
        </p:nvSpPr>
        <p:spPr>
          <a:xfrm>
            <a:off x="11297920" y="4503564"/>
            <a:ext cx="2948341" cy="3456031"/>
          </a:xfrm>
          <a:blipFill dpi="0"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a:blipFill>
        </p:spPr>
        <p:txBody>
          <a:bodyPr>
            <a:normAutofit/>
          </a:bodyPr>
          <a:lstStyle>
            <a:lvl1pPr marL="0" indent="0">
              <a:buNone/>
              <a:defRPr sz="240">
                <a:solidFill>
                  <a:srgbClr val="66CCFF"/>
                </a:solidFill>
              </a:defRPr>
            </a:lvl1pPr>
          </a:lstStyle>
          <a:p>
            <a:pPr lvl="0"/>
            <a:r>
              <a:rPr lang="nb-NO" sz="960" dirty="0"/>
              <a:t>-</a:t>
            </a:r>
            <a:endParaRPr lang="nb-NO" dirty="0"/>
          </a:p>
        </p:txBody>
      </p:sp>
      <p:sp>
        <p:nvSpPr>
          <p:cNvPr id="8"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3168934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Tittelside orange">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1" y="0"/>
            <a:ext cx="14678778" cy="8229600"/>
          </a:xfrm>
          <a:solidFill>
            <a:schemeClr val="bg1">
              <a:lumMod val="95000"/>
            </a:schemeClr>
          </a:solidFill>
        </p:spPr>
        <p:txBody>
          <a:bodyPr wrap="none" lIns="1800000" tIns="36000" anchor="ctr" anchorCtr="1">
            <a:noAutofit/>
          </a:bodyPr>
          <a:lstStyle>
            <a:lvl1pPr marL="0" marR="0" indent="0" algn="r" defTabSz="1097280" rtl="0" eaLnBrk="1" fontAlgn="auto" latinLnBrk="0" hangingPunct="1">
              <a:lnSpc>
                <a:spcPct val="100000"/>
              </a:lnSpc>
              <a:spcBef>
                <a:spcPts val="1200"/>
              </a:spcBef>
              <a:spcAft>
                <a:spcPts val="0"/>
              </a:spcAft>
              <a:buClrTx/>
              <a:buSzTx/>
              <a:buFontTx/>
              <a:buNone/>
              <a:tabLst/>
              <a:defRPr sz="1680">
                <a:solidFill>
                  <a:schemeClr val="bg2">
                    <a:lumMod val="50000"/>
                  </a:schemeClr>
                </a:solidFill>
              </a:defRPr>
            </a:lvl1pPr>
          </a:lstStyle>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22860" y="0"/>
            <a:ext cx="14653260" cy="1020434"/>
          </a:xfr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4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22860" y="2439505"/>
            <a:ext cx="7345524" cy="2592000"/>
          </a:xfrm>
          <a:solidFill>
            <a:srgbClr val="FF6F20"/>
          </a:solidFill>
        </p:spPr>
        <p:txBody>
          <a:bodyPr lIns="792000" rIns="144000" anchor="ctr" anchorCtr="0">
            <a:noAutofit/>
          </a:bodyPr>
          <a:lstStyle>
            <a:lvl1pPr marL="0" indent="0">
              <a:buNone/>
              <a:defRPr sz="432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22860" y="5031505"/>
            <a:ext cx="7345524" cy="404158"/>
          </a:xfrm>
          <a:solidFill>
            <a:schemeClr val="accent6"/>
          </a:solidFill>
        </p:spPr>
        <p:txBody>
          <a:bodyPr rIns="144000" anchor="ctr" anchorCtr="0">
            <a:noAutofit/>
          </a:bodyPr>
          <a:lstStyle>
            <a:lvl1pPr marL="475200" indent="0" algn="r">
              <a:lnSpc>
                <a:spcPts val="2760"/>
              </a:lnSpc>
              <a:spcBef>
                <a:spcPts val="0"/>
              </a:spcBef>
              <a:spcAft>
                <a:spcPts val="0"/>
              </a:spcAft>
              <a:buNone/>
              <a:defRPr sz="216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22860" y="5435663"/>
            <a:ext cx="7345524" cy="404158"/>
          </a:xfrm>
          <a:solidFill>
            <a:schemeClr val="accent6"/>
          </a:solidFill>
        </p:spPr>
        <p:txBody>
          <a:bodyPr rIns="144000" anchor="ctr" anchorCtr="0">
            <a:noAutofit/>
          </a:bodyPr>
          <a:lstStyle>
            <a:lvl1pPr marL="475200" indent="0" algn="r">
              <a:lnSpc>
                <a:spcPts val="2760"/>
              </a:lnSpc>
              <a:spcBef>
                <a:spcPts val="0"/>
              </a:spcBef>
              <a:buNone/>
              <a:defRPr sz="1680">
                <a:solidFill>
                  <a:schemeClr val="bg1"/>
                </a:solidFill>
              </a:defRPr>
            </a:lvl1pPr>
          </a:lstStyle>
          <a:p>
            <a:pPr lvl="0"/>
            <a:r>
              <a:rPr lang="nb-NO" dirty="0"/>
              <a:t>Sted og dato</a:t>
            </a:r>
          </a:p>
        </p:txBody>
      </p:sp>
      <p:sp>
        <p:nvSpPr>
          <p:cNvPr id="11" name="Plassholder for tekst 3">
            <a:extLst>
              <a:ext uri="{FF2B5EF4-FFF2-40B4-BE49-F238E27FC236}">
                <a16:creationId xmlns:a16="http://schemas.microsoft.com/office/drawing/2014/main" id="{1331B678-80BF-49AE-B131-67A5276EFD6F}"/>
              </a:ext>
            </a:extLst>
          </p:cNvPr>
          <p:cNvSpPr>
            <a:spLocks noGrp="1"/>
          </p:cNvSpPr>
          <p:nvPr>
            <p:ph type="body" sz="quarter" idx="25" hasCustomPrompt="1"/>
          </p:nvPr>
        </p:nvSpPr>
        <p:spPr>
          <a:xfrm>
            <a:off x="5527806" y="6377845"/>
            <a:ext cx="9150972" cy="1873198"/>
          </a:xfrm>
          <a:blipFill dpi="0" rotWithShape="1">
            <a:blip r:embed="rId3"/>
            <a:srcRect/>
            <a:stretch>
              <a:fillRect/>
            </a:stretch>
          </a:blipFill>
        </p:spPr>
        <p:txBody>
          <a:bodyPr>
            <a:normAutofit/>
          </a:bodyPr>
          <a:lstStyle>
            <a:lvl1pPr marL="0" indent="0">
              <a:buNone/>
              <a:defRPr sz="240">
                <a:solidFill>
                  <a:srgbClr val="66CCFF"/>
                </a:solidFill>
              </a:defRPr>
            </a:lvl1pPr>
          </a:lstStyle>
          <a:p>
            <a:pPr lvl="0"/>
            <a:r>
              <a:rPr lang="nb-NO" sz="960" dirty="0"/>
              <a:t>-</a:t>
            </a:r>
            <a:endParaRPr lang="nb-NO" dirty="0"/>
          </a:p>
        </p:txBody>
      </p:sp>
      <p:sp>
        <p:nvSpPr>
          <p:cNvPr id="8"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2908392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telside grønn">
    <p:bg>
      <p:bgPr>
        <a:solidFill>
          <a:schemeClr val="bg2">
            <a:tint val="95000"/>
            <a:satMod val="170000"/>
            <a:alpha val="80000"/>
          </a:schemeClr>
        </a:solidFill>
        <a:effectLst/>
      </p:bgPr>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1" y="0"/>
            <a:ext cx="14678778" cy="8229600"/>
          </a:xfrm>
          <a:solidFill>
            <a:schemeClr val="bg1">
              <a:lumMod val="95000"/>
            </a:schemeClr>
          </a:solidFill>
        </p:spPr>
        <p:txBody>
          <a:bodyPr wrap="none" lIns="1800000" tIns="36000" anchor="ctr" anchorCtr="1">
            <a:noAutofit/>
          </a:bodyPr>
          <a:lstStyle>
            <a:lvl1pPr marL="0" marR="0" indent="0" algn="r" defTabSz="1097280" rtl="0" eaLnBrk="1" fontAlgn="auto" latinLnBrk="0" hangingPunct="1">
              <a:lnSpc>
                <a:spcPct val="100000"/>
              </a:lnSpc>
              <a:spcBef>
                <a:spcPts val="1200"/>
              </a:spcBef>
              <a:spcAft>
                <a:spcPts val="0"/>
              </a:spcAft>
              <a:buClrTx/>
              <a:buSzTx/>
              <a:buFontTx/>
              <a:buNone/>
              <a:tabLst/>
              <a:defRPr sz="1680">
                <a:solidFill>
                  <a:schemeClr val="bg2">
                    <a:lumMod val="50000"/>
                  </a:schemeClr>
                </a:solidFill>
              </a:defRPr>
            </a:lvl1pPr>
          </a:lstStyle>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22860" y="0"/>
            <a:ext cx="14653260" cy="1020434"/>
          </a:xfr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4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22860" y="2439505"/>
            <a:ext cx="7345524" cy="2592000"/>
          </a:xfrm>
          <a:solidFill>
            <a:srgbClr val="347121"/>
          </a:solidFill>
        </p:spPr>
        <p:txBody>
          <a:bodyPr lIns="792000" rIns="144000" anchor="ctr" anchorCtr="0">
            <a:noAutofit/>
          </a:bodyPr>
          <a:lstStyle>
            <a:lvl1pPr marL="0" indent="0">
              <a:buNone/>
              <a:defRPr sz="432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22860" y="5031505"/>
            <a:ext cx="7345524" cy="404158"/>
          </a:xfrm>
          <a:solidFill>
            <a:srgbClr val="77A88C"/>
          </a:solidFill>
        </p:spPr>
        <p:txBody>
          <a:bodyPr rIns="144000" anchor="ctr" anchorCtr="0">
            <a:noAutofit/>
          </a:bodyPr>
          <a:lstStyle>
            <a:lvl1pPr marL="475200" indent="0" algn="r">
              <a:lnSpc>
                <a:spcPts val="2760"/>
              </a:lnSpc>
              <a:spcBef>
                <a:spcPts val="0"/>
              </a:spcBef>
              <a:spcAft>
                <a:spcPts val="0"/>
              </a:spcAft>
              <a:buNone/>
              <a:defRPr sz="2160" baseline="0">
                <a:solidFill>
                  <a:schemeClr val="bg1"/>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22860" y="5435663"/>
            <a:ext cx="7345524" cy="404158"/>
          </a:xfrm>
          <a:solidFill>
            <a:srgbClr val="77A88C"/>
          </a:solidFill>
        </p:spPr>
        <p:txBody>
          <a:bodyPr rIns="144000" anchor="ctr" anchorCtr="0">
            <a:noAutofit/>
          </a:bodyPr>
          <a:lstStyle>
            <a:lvl1pPr marL="475200" indent="0" algn="r">
              <a:lnSpc>
                <a:spcPts val="2760"/>
              </a:lnSpc>
              <a:spcBef>
                <a:spcPts val="0"/>
              </a:spcBef>
              <a:buNone/>
              <a:defRPr sz="1680">
                <a:solidFill>
                  <a:schemeClr val="bg1"/>
                </a:solidFill>
              </a:defRPr>
            </a:lvl1pPr>
          </a:lstStyle>
          <a:p>
            <a:pPr lvl="0"/>
            <a:r>
              <a:rPr lang="nb-NO" dirty="0"/>
              <a:t>Sted og dato</a:t>
            </a:r>
          </a:p>
        </p:txBody>
      </p:sp>
      <p:sp>
        <p:nvSpPr>
          <p:cNvPr id="4" name="Plassholder for tekst 3"/>
          <p:cNvSpPr>
            <a:spLocks noGrp="1"/>
          </p:cNvSpPr>
          <p:nvPr>
            <p:ph type="body" sz="quarter" idx="25" hasCustomPrompt="1"/>
          </p:nvPr>
        </p:nvSpPr>
        <p:spPr>
          <a:xfrm>
            <a:off x="10932159" y="4503564"/>
            <a:ext cx="2988982" cy="3456031"/>
          </a:xfr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40">
                <a:solidFill>
                  <a:srgbClr val="66CCFF"/>
                </a:solidFill>
              </a:defRPr>
            </a:lvl1pPr>
          </a:lstStyle>
          <a:p>
            <a:pPr lvl="0"/>
            <a:r>
              <a:rPr lang="nb-NO" sz="960" dirty="0"/>
              <a:t>-</a:t>
            </a:r>
            <a:endParaRPr lang="nb-NO" dirty="0"/>
          </a:p>
        </p:txBody>
      </p:sp>
      <p:sp>
        <p:nvSpPr>
          <p:cNvPr id="8"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2522228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Tittelside standard">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1" y="0"/>
            <a:ext cx="14678778" cy="8229600"/>
          </a:xfrm>
          <a:solidFill>
            <a:schemeClr val="bg1">
              <a:lumMod val="95000"/>
            </a:schemeClr>
          </a:solidFill>
        </p:spPr>
        <p:txBody>
          <a:bodyPr wrap="none" lIns="1800000" tIns="36000" anchor="ctr" anchorCtr="1">
            <a:noAutofit/>
          </a:bodyPr>
          <a:lstStyle>
            <a:lvl1pPr marL="0" marR="0" indent="0" algn="r" defTabSz="1097280" rtl="0" eaLnBrk="1" fontAlgn="auto" latinLnBrk="0" hangingPunct="1">
              <a:lnSpc>
                <a:spcPct val="100000"/>
              </a:lnSpc>
              <a:spcBef>
                <a:spcPts val="1200"/>
              </a:spcBef>
              <a:spcAft>
                <a:spcPts val="0"/>
              </a:spcAft>
              <a:buClrTx/>
              <a:buSzTx/>
              <a:buFontTx/>
              <a:buNone/>
              <a:tabLst/>
              <a:defRPr sz="1680">
                <a:solidFill>
                  <a:schemeClr val="bg2">
                    <a:lumMod val="50000"/>
                  </a:schemeClr>
                </a:solidFill>
              </a:defRPr>
            </a:lvl1pPr>
          </a:lstStyle>
          <a:p>
            <a:pPr marL="274320" marR="0" lvl="0" indent="-274320" algn="l" defTabSz="1097280"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22860" y="0"/>
            <a:ext cx="14653260" cy="1020434"/>
          </a:xfr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4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22860" y="2439505"/>
            <a:ext cx="7345524" cy="2592000"/>
          </a:xfrm>
          <a:solidFill>
            <a:srgbClr val="404040"/>
          </a:solidFill>
        </p:spPr>
        <p:txBody>
          <a:bodyPr lIns="792000" rIns="144000" anchor="ctr" anchorCtr="0">
            <a:noAutofit/>
          </a:bodyPr>
          <a:lstStyle>
            <a:lvl1pPr marL="0" indent="0">
              <a:buNone/>
              <a:defRPr sz="432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22860" y="5031505"/>
            <a:ext cx="7345524" cy="404158"/>
          </a:xfrm>
          <a:solidFill>
            <a:srgbClr val="595959"/>
          </a:solidFill>
        </p:spPr>
        <p:txBody>
          <a:bodyPr rIns="144000" anchor="ctr" anchorCtr="0">
            <a:noAutofit/>
          </a:bodyPr>
          <a:lstStyle>
            <a:lvl1pPr marL="475200" indent="0" algn="r">
              <a:lnSpc>
                <a:spcPts val="2760"/>
              </a:lnSpc>
              <a:spcBef>
                <a:spcPts val="0"/>
              </a:spcBef>
              <a:spcAft>
                <a:spcPts val="0"/>
              </a:spcAft>
              <a:buNone/>
              <a:defRPr sz="2160" baseline="0">
                <a:solidFill>
                  <a:schemeClr val="bg2"/>
                </a:solidFill>
              </a:defRPr>
            </a:lvl1pPr>
          </a:lstStyle>
          <a:p>
            <a:pPr lvl="0"/>
            <a:r>
              <a:rPr lang="en-US" dirty="0" err="1"/>
              <a:t>Navn</a:t>
            </a:r>
            <a:r>
              <a:rPr lang="en-US" dirty="0"/>
              <a:t> p</a:t>
            </a:r>
            <a:r>
              <a:rPr lang="nb-NO" dirty="0"/>
              <a:t>å foredragsholder</a:t>
            </a:r>
          </a:p>
        </p:txBody>
      </p:sp>
      <p:sp>
        <p:nvSpPr>
          <p:cNvPr id="10" name="Plassholder for tekst 2"/>
          <p:cNvSpPr>
            <a:spLocks noGrp="1"/>
          </p:cNvSpPr>
          <p:nvPr>
            <p:ph type="body" sz="quarter" idx="17" hasCustomPrompt="1"/>
          </p:nvPr>
        </p:nvSpPr>
        <p:spPr>
          <a:xfrm>
            <a:off x="-22860" y="5435663"/>
            <a:ext cx="7345524" cy="404158"/>
          </a:xfrm>
          <a:solidFill>
            <a:srgbClr val="595959"/>
          </a:solidFill>
        </p:spPr>
        <p:txBody>
          <a:bodyPr rIns="144000" anchor="ctr" anchorCtr="0">
            <a:noAutofit/>
          </a:bodyPr>
          <a:lstStyle>
            <a:lvl1pPr marL="475200" indent="0" algn="r">
              <a:lnSpc>
                <a:spcPts val="2760"/>
              </a:lnSpc>
              <a:spcBef>
                <a:spcPts val="0"/>
              </a:spcBef>
              <a:buNone/>
              <a:defRPr sz="1680">
                <a:solidFill>
                  <a:schemeClr val="bg2"/>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1139954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tel og innhold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4320"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11815200" y="7581600"/>
            <a:ext cx="1944000" cy="432000"/>
          </a:xfrm>
          <a:prstGeom prst="rect">
            <a:avLst/>
          </a:prstGeom>
        </p:spPr>
        <p:txBody>
          <a:bodyPr/>
          <a:lstStyle>
            <a:lvl1pPr>
              <a:defRPr>
                <a:latin typeface="Arial" panose="020B0604020202020204" pitchFamily="34" charset="0"/>
                <a:cs typeface="Arial" panose="020B0604020202020204" pitchFamily="34" charset="0"/>
              </a:defRPr>
            </a:lvl1pPr>
          </a:lstStyle>
          <a:p>
            <a:fld id="{FBB83885-C6DB-428E-B0DC-5C36F4C82E3A}" type="datetime1">
              <a:rPr lang="nb-NO" smtClean="0"/>
              <a:t>22.01.2024</a:t>
            </a:fld>
            <a:endParaRPr lang="nb-NO" dirty="0"/>
          </a:p>
        </p:txBody>
      </p:sp>
      <p:sp>
        <p:nvSpPr>
          <p:cNvPr id="6" name="Plassholder for lysbildenummer 5"/>
          <p:cNvSpPr>
            <a:spLocks noGrp="1"/>
          </p:cNvSpPr>
          <p:nvPr>
            <p:ph type="sldNum" sz="quarter" idx="12"/>
          </p:nvPr>
        </p:nvSpPr>
        <p:spPr>
          <a:xfrm>
            <a:off x="13867199" y="7581600"/>
            <a:ext cx="540000" cy="432000"/>
          </a:xfrm>
          <a:prstGeom prst="rect">
            <a:avLst/>
          </a:prstGeom>
        </p:spPr>
        <p:txBody>
          <a:bodyPr/>
          <a:lstStyle/>
          <a:p>
            <a:fld id="{CBF60C1B-21D4-425B-89C8-B0A7AB09A1E4}" type="slidenum">
              <a:rPr lang="nb-NO" smtClean="0"/>
              <a:t>‹#›</a:t>
            </a:fld>
            <a:endParaRPr lang="nb-NO" dirty="0"/>
          </a:p>
        </p:txBody>
      </p:sp>
      <p:sp>
        <p:nvSpPr>
          <p:cNvPr id="8" name="Plassholder for bunntekst 4"/>
          <p:cNvSpPr>
            <a:spLocks noGrp="1"/>
          </p:cNvSpPr>
          <p:nvPr>
            <p:ph type="ftr" sz="quarter" idx="3"/>
          </p:nvPr>
        </p:nvSpPr>
        <p:spPr>
          <a:xfrm>
            <a:off x="3369600" y="7581600"/>
            <a:ext cx="8424000" cy="432000"/>
          </a:xfrm>
          <a:prstGeom prst="rect">
            <a:avLst/>
          </a:prstGeom>
        </p:spPr>
        <p:txBody>
          <a:bodyPr vert="horz" lIns="91440" tIns="45720" rIns="91440" bIns="45720" rtlCol="0" anchor="ctr"/>
          <a:lstStyle>
            <a:lvl1pPr algn="ctr">
              <a:defRPr sz="1200" i="0">
                <a:solidFill>
                  <a:schemeClr val="tx1">
                    <a:lumMod val="50000"/>
                    <a:lumOff val="50000"/>
                  </a:schemeClr>
                </a:solidFill>
              </a:defRPr>
            </a:lvl1pPr>
          </a:lstStyle>
          <a:p>
            <a:r>
              <a:rPr lang="nb-NO"/>
              <a:t>Bunntekst</a:t>
            </a:r>
            <a:endParaRPr lang="nb-NO" dirty="0"/>
          </a:p>
        </p:txBody>
      </p:sp>
      <p:sp>
        <p:nvSpPr>
          <p:cNvPr id="7" name="Plassholder for tekst 3"/>
          <p:cNvSpPr>
            <a:spLocks noGrp="1"/>
          </p:cNvSpPr>
          <p:nvPr>
            <p:ph type="body" sz="quarter" idx="15" hasCustomPrompt="1"/>
          </p:nvPr>
        </p:nvSpPr>
        <p:spPr>
          <a:xfrm>
            <a:off x="11815201" y="6838604"/>
            <a:ext cx="2580925" cy="573752"/>
          </a:xfrm>
        </p:spPr>
        <p:txBody>
          <a:bodyPr anchor="b" anchorCtr="0">
            <a:normAutofit/>
          </a:bodyPr>
          <a:lstStyle>
            <a:lvl1pPr marL="0" indent="0" algn="l">
              <a:buNone/>
              <a:defRPr sz="12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107097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o innholdsdeler">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7406640" y="2190750"/>
            <a:ext cx="6217920" cy="4928078"/>
          </a:xfrm>
          <a:noFill/>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1005840" y="2190750"/>
            <a:ext cx="6217920" cy="4928078"/>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11815200" y="7581600"/>
            <a:ext cx="1944000" cy="432000"/>
          </a:xfrm>
          <a:prstGeom prst="rect">
            <a:avLst/>
          </a:prstGeom>
        </p:spPr>
        <p:txBody>
          <a:bodyPr/>
          <a:lstStyle/>
          <a:p>
            <a:fld id="{130F9506-5D17-44F7-BCF0-7A6E9089B280}" type="datetime1">
              <a:rPr lang="nb-NO" smtClean="0"/>
              <a:t>22.01.2024</a:t>
            </a:fld>
            <a:endParaRPr lang="nb-NO" dirty="0"/>
          </a:p>
        </p:txBody>
      </p:sp>
      <p:sp>
        <p:nvSpPr>
          <p:cNvPr id="6" name="Plassholder for bunntekst 5"/>
          <p:cNvSpPr>
            <a:spLocks noGrp="1"/>
          </p:cNvSpPr>
          <p:nvPr>
            <p:ph type="ftr" sz="quarter" idx="11"/>
          </p:nvPr>
        </p:nvSpPr>
        <p:spPr>
          <a:xfrm>
            <a:off x="3369600" y="7581600"/>
            <a:ext cx="8424000" cy="432000"/>
          </a:xfrm>
          <a:prstGeom prst="rect">
            <a:avLst/>
          </a:prstGeom>
        </p:spPr>
        <p:txBody>
          <a:bodyPr/>
          <a:lstStyle/>
          <a:p>
            <a:r>
              <a:rPr lang="nb-NO"/>
              <a:t>Bunntekst</a:t>
            </a:r>
            <a:endParaRPr lang="nb-NO" dirty="0"/>
          </a:p>
        </p:txBody>
      </p:sp>
      <p:sp>
        <p:nvSpPr>
          <p:cNvPr id="7" name="Plassholder for lysbildenummer 6"/>
          <p:cNvSpPr>
            <a:spLocks noGrp="1"/>
          </p:cNvSpPr>
          <p:nvPr>
            <p:ph type="sldNum" sz="quarter" idx="12"/>
          </p:nvPr>
        </p:nvSpPr>
        <p:spPr>
          <a:xfrm>
            <a:off x="13867199" y="7581600"/>
            <a:ext cx="540000" cy="432000"/>
          </a:xfrm>
          <a:prstGeom prst="rect">
            <a:avLst/>
          </a:prstGeom>
        </p:spPr>
        <p:txBody>
          <a:bodyPr/>
          <a:lstStyle/>
          <a:p>
            <a:fld id="{CBF60C1B-21D4-425B-89C8-B0A7AB09A1E4}" type="slidenum">
              <a:rPr lang="nb-NO" smtClean="0"/>
              <a:t>‹#›</a:t>
            </a:fld>
            <a:endParaRPr lang="nb-NO"/>
          </a:p>
        </p:txBody>
      </p:sp>
      <p:sp>
        <p:nvSpPr>
          <p:cNvPr id="8" name="Plassholder for tekst 3"/>
          <p:cNvSpPr>
            <a:spLocks noGrp="1"/>
          </p:cNvSpPr>
          <p:nvPr>
            <p:ph type="body" sz="quarter" idx="15" hasCustomPrompt="1"/>
          </p:nvPr>
        </p:nvSpPr>
        <p:spPr>
          <a:xfrm>
            <a:off x="1005840" y="7118829"/>
            <a:ext cx="6217920" cy="293527"/>
          </a:xfrm>
        </p:spPr>
        <p:txBody>
          <a:bodyPr rIns="0">
            <a:normAutofit/>
          </a:bodyPr>
          <a:lstStyle>
            <a:lvl1pPr marL="0" indent="0" algn="r">
              <a:buNone/>
              <a:defRPr sz="1200" baseline="0">
                <a:solidFill>
                  <a:schemeClr val="tx1">
                    <a:lumMod val="50000"/>
                    <a:lumOff val="50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7406640" y="7118829"/>
            <a:ext cx="6217920" cy="293527"/>
          </a:xfrm>
        </p:spPr>
        <p:txBody>
          <a:bodyPr rIns="0">
            <a:normAutofit/>
          </a:bodyPr>
          <a:lstStyle>
            <a:lvl1pPr marL="0" indent="0" algn="r">
              <a:buNone/>
              <a:defRPr sz="1200" baseline="0">
                <a:solidFill>
                  <a:schemeClr val="tx1">
                    <a:lumMod val="50000"/>
                    <a:lumOff val="50000"/>
                  </a:schemeClr>
                </a:solidFill>
              </a:defRPr>
            </a:lvl1pPr>
          </a:lstStyle>
          <a:p>
            <a:pPr lvl="0"/>
            <a:r>
              <a:rPr lang="nb-NO" dirty="0"/>
              <a:t>Foto- /kildekreditering</a:t>
            </a:r>
          </a:p>
        </p:txBody>
      </p:sp>
    </p:spTree>
    <p:extLst>
      <p:ext uri="{BB962C8B-B14F-4D97-AF65-F5344CB8AC3E}">
        <p14:creationId xmlns:p14="http://schemas.microsoft.com/office/powerpoint/2010/main" val="241786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re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a:t>Klikk for legge inn tittel</a:t>
            </a:r>
          </a:p>
        </p:txBody>
      </p:sp>
      <p:sp>
        <p:nvSpPr>
          <p:cNvPr id="3" name="Plassholder for dato 2"/>
          <p:cNvSpPr>
            <a:spLocks noGrp="1"/>
          </p:cNvSpPr>
          <p:nvPr>
            <p:ph type="dt" sz="half" idx="10"/>
          </p:nvPr>
        </p:nvSpPr>
        <p:spPr>
          <a:xfrm>
            <a:off x="11815200" y="7581600"/>
            <a:ext cx="1944000" cy="432000"/>
          </a:xfrm>
          <a:prstGeom prst="rect">
            <a:avLst/>
          </a:prstGeom>
        </p:spPr>
        <p:txBody>
          <a:bodyPr/>
          <a:lstStyle/>
          <a:p>
            <a:fld id="{B5069B19-5070-46A2-B943-CAF74BEC668B}" type="datetime1">
              <a:rPr lang="nb-NO" smtClean="0"/>
              <a:t>22.01.2024</a:t>
            </a:fld>
            <a:endParaRPr lang="nb-NO" dirty="0"/>
          </a:p>
        </p:txBody>
      </p:sp>
      <p:sp>
        <p:nvSpPr>
          <p:cNvPr id="4" name="Plassholder for bunntekst 3"/>
          <p:cNvSpPr>
            <a:spLocks noGrp="1"/>
          </p:cNvSpPr>
          <p:nvPr>
            <p:ph type="ftr" sz="quarter" idx="11"/>
          </p:nvPr>
        </p:nvSpPr>
        <p:spPr>
          <a:xfrm>
            <a:off x="3369600" y="7581600"/>
            <a:ext cx="8424000" cy="432000"/>
          </a:xfrm>
          <a:prstGeom prst="rect">
            <a:avLst/>
          </a:prstGeom>
        </p:spPr>
        <p:txBody>
          <a:bodyPr/>
          <a:lstStyle/>
          <a:p>
            <a:r>
              <a:rPr lang="nb-NO"/>
              <a:t>Bunntekst</a:t>
            </a:r>
            <a:endParaRPr lang="nb-NO" dirty="0"/>
          </a:p>
        </p:txBody>
      </p:sp>
      <p:sp>
        <p:nvSpPr>
          <p:cNvPr id="5" name="Plassholder for lysbildenummer 4"/>
          <p:cNvSpPr>
            <a:spLocks noGrp="1"/>
          </p:cNvSpPr>
          <p:nvPr>
            <p:ph type="sldNum" sz="quarter" idx="12"/>
          </p:nvPr>
        </p:nvSpPr>
        <p:spPr>
          <a:xfrm>
            <a:off x="13867199" y="7581599"/>
            <a:ext cx="540000" cy="432000"/>
          </a:xfrm>
          <a:prstGeom prst="rect">
            <a:avLst/>
          </a:prstGeom>
        </p:spPr>
        <p:txBody>
          <a:bodyPr/>
          <a:lstStyle/>
          <a:p>
            <a:fld id="{CBF60C1B-21D4-425B-89C8-B0A7AB09A1E4}" type="slidenum">
              <a:rPr lang="nb-NO" smtClean="0"/>
              <a:pPr/>
              <a:t>‹#›</a:t>
            </a:fld>
            <a:endParaRPr lang="nb-NO" dirty="0"/>
          </a:p>
        </p:txBody>
      </p:sp>
      <p:sp>
        <p:nvSpPr>
          <p:cNvPr id="6" name="Plassholder for innhold 2"/>
          <p:cNvSpPr>
            <a:spLocks noGrp="1"/>
          </p:cNvSpPr>
          <p:nvPr>
            <p:ph sz="half" idx="1" hasCustomPrompt="1"/>
          </p:nvPr>
        </p:nvSpPr>
        <p:spPr>
          <a:xfrm>
            <a:off x="1005840" y="2185820"/>
            <a:ext cx="4147200" cy="4933009"/>
          </a:xfrm>
          <a:prstGeom prst="rect">
            <a:avLst/>
          </a:prstGeom>
        </p:spPr>
        <p:txBody>
          <a:bodyPr>
            <a:noAutofit/>
          </a:bodyPr>
          <a:lstStyle>
            <a:lvl1pPr>
              <a:defRPr/>
            </a:lvl1pPr>
          </a:lstStyle>
          <a:p>
            <a:pPr lvl="0"/>
            <a:r>
              <a:rPr lang="nb-NO" dirty="0"/>
              <a:t>Klikk for å legge til innhold</a:t>
            </a:r>
          </a:p>
        </p:txBody>
      </p:sp>
      <p:sp>
        <p:nvSpPr>
          <p:cNvPr id="7" name="Plassholder for innhold 3"/>
          <p:cNvSpPr>
            <a:spLocks noGrp="1"/>
          </p:cNvSpPr>
          <p:nvPr>
            <p:ph sz="half" idx="2" hasCustomPrompt="1"/>
          </p:nvPr>
        </p:nvSpPr>
        <p:spPr>
          <a:xfrm>
            <a:off x="5286389" y="2185820"/>
            <a:ext cx="4147200" cy="4933009"/>
          </a:xfrm>
          <a:prstGeom prst="rect">
            <a:avLst/>
          </a:prstGeom>
        </p:spPr>
        <p:txBody>
          <a:bodyPr>
            <a:noAutofit/>
          </a:bodyPr>
          <a:lstStyle/>
          <a:p>
            <a:pPr lvl="0"/>
            <a:r>
              <a:rPr lang="nb-NO" dirty="0"/>
              <a:t>Klikk for å legge til innhold</a:t>
            </a:r>
          </a:p>
        </p:txBody>
      </p:sp>
      <p:sp>
        <p:nvSpPr>
          <p:cNvPr id="8" name="Plassholder for innhold 3"/>
          <p:cNvSpPr>
            <a:spLocks noGrp="1"/>
          </p:cNvSpPr>
          <p:nvPr>
            <p:ph sz="half" idx="13" hasCustomPrompt="1"/>
          </p:nvPr>
        </p:nvSpPr>
        <p:spPr>
          <a:xfrm>
            <a:off x="9582307" y="2185820"/>
            <a:ext cx="4147200" cy="4933009"/>
          </a:xfrm>
          <a:prstGeom prst="rect">
            <a:avLst/>
          </a:prstGeom>
        </p:spPr>
        <p:txBody>
          <a:bodyPr>
            <a:noAutofit/>
          </a:bodyPr>
          <a:lstStyle/>
          <a:p>
            <a:pPr lvl="0"/>
            <a:r>
              <a:rPr lang="nb-NO" dirty="0"/>
              <a:t>Klikk for å legge til innhold</a:t>
            </a:r>
          </a:p>
        </p:txBody>
      </p:sp>
      <p:sp>
        <p:nvSpPr>
          <p:cNvPr id="9" name="Plassholder for tekst 3"/>
          <p:cNvSpPr>
            <a:spLocks noGrp="1"/>
          </p:cNvSpPr>
          <p:nvPr>
            <p:ph type="body" sz="quarter" idx="15" hasCustomPrompt="1"/>
          </p:nvPr>
        </p:nvSpPr>
        <p:spPr>
          <a:xfrm>
            <a:off x="1005840" y="7118829"/>
            <a:ext cx="4147200" cy="293527"/>
          </a:xfrm>
        </p:spPr>
        <p:txBody>
          <a:bodyPr rIns="0">
            <a:normAutofit/>
          </a:bodyPr>
          <a:lstStyle>
            <a:lvl1pPr marL="0" indent="0" algn="r">
              <a:buNone/>
              <a:defRPr sz="1200" baseline="0">
                <a:solidFill>
                  <a:schemeClr val="tx1">
                    <a:lumMod val="50000"/>
                    <a:lumOff val="50000"/>
                  </a:schemeClr>
                </a:solidFill>
              </a:defRPr>
            </a:lvl1pPr>
          </a:lstStyle>
          <a:p>
            <a:pPr lvl="0"/>
            <a:r>
              <a:rPr lang="nb-NO" dirty="0"/>
              <a:t>Foto- / kildekreditering</a:t>
            </a:r>
          </a:p>
        </p:txBody>
      </p:sp>
      <p:sp>
        <p:nvSpPr>
          <p:cNvPr id="10" name="Plassholder for tekst 3"/>
          <p:cNvSpPr>
            <a:spLocks noGrp="1"/>
          </p:cNvSpPr>
          <p:nvPr>
            <p:ph type="body" sz="quarter" idx="16" hasCustomPrompt="1"/>
          </p:nvPr>
        </p:nvSpPr>
        <p:spPr>
          <a:xfrm>
            <a:off x="5286389" y="7118829"/>
            <a:ext cx="4147200" cy="293527"/>
          </a:xfrm>
        </p:spPr>
        <p:txBody>
          <a:bodyPr rIns="0">
            <a:normAutofit/>
          </a:bodyPr>
          <a:lstStyle>
            <a:lvl1pPr marL="0" indent="0" algn="r">
              <a:buNone/>
              <a:defRPr sz="1200" baseline="0">
                <a:solidFill>
                  <a:schemeClr val="tx1">
                    <a:lumMod val="50000"/>
                    <a:lumOff val="50000"/>
                  </a:schemeClr>
                </a:solidFill>
              </a:defRPr>
            </a:lvl1pPr>
          </a:lstStyle>
          <a:p>
            <a:pPr lvl="0"/>
            <a:r>
              <a:rPr lang="nb-NO" dirty="0"/>
              <a:t>Foto- / kildekreditering</a:t>
            </a:r>
          </a:p>
        </p:txBody>
      </p:sp>
      <p:sp>
        <p:nvSpPr>
          <p:cNvPr id="11" name="Plassholder for tekst 3"/>
          <p:cNvSpPr>
            <a:spLocks noGrp="1"/>
          </p:cNvSpPr>
          <p:nvPr>
            <p:ph type="body" sz="quarter" idx="17" hasCustomPrompt="1"/>
          </p:nvPr>
        </p:nvSpPr>
        <p:spPr>
          <a:xfrm>
            <a:off x="9589104" y="7118829"/>
            <a:ext cx="4147200" cy="293527"/>
          </a:xfrm>
        </p:spPr>
        <p:txBody>
          <a:bodyPr rIns="0">
            <a:normAutofit/>
          </a:bodyPr>
          <a:lstStyle>
            <a:lvl1pPr marL="0" indent="0" algn="r">
              <a:buNone/>
              <a:defRPr sz="12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41103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Bilde - heldekkende">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4630400" cy="8229600"/>
          </a:xfrm>
        </p:spPr>
        <p:txBody>
          <a:bodyPr lIns="1620000" anchor="ctr" anchorCtr="0">
            <a:normAutofit/>
          </a:bodyPr>
          <a:lstStyle>
            <a:lvl1pPr marL="0" indent="0" algn="ctr">
              <a:buNone/>
              <a:defRPr sz="1680">
                <a:solidFill>
                  <a:schemeClr val="bg1">
                    <a:lumMod val="50000"/>
                  </a:schemeClr>
                </a:solidFill>
              </a:defRPr>
            </a:lvl1pPr>
          </a:lstStyle>
          <a:p>
            <a:r>
              <a:rPr lang="nb-NO" dirty="0"/>
              <a:t>Sett inn bilde</a:t>
            </a:r>
          </a:p>
        </p:txBody>
      </p:sp>
      <p:sp>
        <p:nvSpPr>
          <p:cNvPr id="4"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
        <p:nvSpPr>
          <p:cNvPr id="7" name="Plassholder for tekst 2"/>
          <p:cNvSpPr>
            <a:spLocks noGrp="1"/>
          </p:cNvSpPr>
          <p:nvPr>
            <p:ph type="body" sz="quarter" idx="17" hasCustomPrompt="1"/>
          </p:nvPr>
        </p:nvSpPr>
        <p:spPr>
          <a:xfrm>
            <a:off x="432000" y="7538400"/>
            <a:ext cx="2220480" cy="5184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40"/>
            </a:lvl1pPr>
          </a:lstStyle>
          <a:p>
            <a:pPr lvl="0"/>
            <a:r>
              <a:rPr lang="nb-NO" dirty="0"/>
              <a:t>.</a:t>
            </a:r>
          </a:p>
        </p:txBody>
      </p:sp>
    </p:spTree>
    <p:extLst>
      <p:ext uri="{BB962C8B-B14F-4D97-AF65-F5344CB8AC3E}">
        <p14:creationId xmlns:p14="http://schemas.microsoft.com/office/powerpoint/2010/main" val="32549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9" name="Plassholder for bilde 6"/>
          <p:cNvSpPr>
            <a:spLocks noGrp="1"/>
          </p:cNvSpPr>
          <p:nvPr>
            <p:ph type="pic" sz="quarter" idx="10"/>
          </p:nvPr>
        </p:nvSpPr>
        <p:spPr>
          <a:xfrm>
            <a:off x="720090" y="1080137"/>
            <a:ext cx="13159645" cy="6480810"/>
          </a:xfrm>
          <a:prstGeom prst="rect">
            <a:avLst/>
          </a:prstGeom>
          <a:solidFill>
            <a:srgbClr val="AAA09B"/>
          </a:solidFill>
        </p:spPr>
        <p:txBody>
          <a:bodyPr lIns="0" tIns="1980000" rIns="0" bIns="0" anchor="t" anchorCtr="1"/>
          <a:lstStyle>
            <a:lvl1pPr marL="0" indent="0">
              <a:buNone/>
              <a:defRPr sz="1800">
                <a:solidFill>
                  <a:schemeClr val="lt1"/>
                </a:solidFill>
              </a:defRPr>
            </a:lvl1pPr>
          </a:lstStyle>
          <a:p>
            <a:r>
              <a:rPr lang="nb-NO"/>
              <a:t>Klikk på ikonet for å legge til et bilde</a:t>
            </a:r>
          </a:p>
        </p:txBody>
      </p:sp>
      <p:sp>
        <p:nvSpPr>
          <p:cNvPr id="2" name="Tittel 1"/>
          <p:cNvSpPr>
            <a:spLocks noGrp="1"/>
          </p:cNvSpPr>
          <p:nvPr>
            <p:ph type="ctrTitle" hasCustomPrompt="1"/>
          </p:nvPr>
        </p:nvSpPr>
        <p:spPr>
          <a:xfrm>
            <a:off x="1260157" y="1620203"/>
            <a:ext cx="7380922" cy="830997"/>
          </a:xfrm>
          <a:noFill/>
        </p:spPr>
        <p:txBody>
          <a:bodyPr lIns="0" tIns="0" rIns="0" bIns="0" anchor="t">
            <a:spAutoFit/>
          </a:bodyPr>
          <a:lstStyle>
            <a:lvl1pPr algn="l">
              <a:lnSpc>
                <a:spcPct val="90000"/>
              </a:lnSpc>
              <a:defRPr sz="6000">
                <a:solidFill>
                  <a:schemeClr val="bg1"/>
                </a:solidFill>
              </a:defRPr>
            </a:lvl1pPr>
          </a:lstStyle>
          <a:p>
            <a:r>
              <a:rPr lang="nb-NO" dirty="0"/>
              <a:t>Legg til tittel</a:t>
            </a:r>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79510" y="450056"/>
            <a:ext cx="1804420" cy="457201"/>
          </a:xfrm>
          <a:prstGeom prst="rect">
            <a:avLst/>
          </a:prstGeom>
        </p:spPr>
      </p:pic>
    </p:spTree>
    <p:extLst>
      <p:ext uri="{BB962C8B-B14F-4D97-AF65-F5344CB8AC3E}">
        <p14:creationId xmlns:p14="http://schemas.microsoft.com/office/powerpoint/2010/main" val="19095608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Innhold og bilde">
    <p:spTree>
      <p:nvGrpSpPr>
        <p:cNvPr id="1" name=""/>
        <p:cNvGrpSpPr/>
        <p:nvPr/>
      </p:nvGrpSpPr>
      <p:grpSpPr>
        <a:xfrm>
          <a:off x="0" y="0"/>
          <a:ext cx="0" cy="0"/>
          <a:chOff x="0" y="0"/>
          <a:chExt cx="0" cy="0"/>
        </a:xfrm>
      </p:grpSpPr>
      <p:sp>
        <p:nvSpPr>
          <p:cNvPr id="4" name="Plassholder for dato 3"/>
          <p:cNvSpPr>
            <a:spLocks noGrp="1"/>
          </p:cNvSpPr>
          <p:nvPr>
            <p:ph type="dt" sz="half" idx="11"/>
          </p:nvPr>
        </p:nvSpPr>
        <p:spPr/>
        <p:txBody>
          <a:bodyPr/>
          <a:lstStyle/>
          <a:p>
            <a:fld id="{4DBB91E3-7E47-4E62-980E-70B07CF0B960}" type="datetime1">
              <a:rPr lang="nb-NO" smtClean="0"/>
              <a:t>22.01.2024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13" name="Plassholder for bilde 9"/>
          <p:cNvSpPr>
            <a:spLocks noGrp="1"/>
          </p:cNvSpPr>
          <p:nvPr>
            <p:ph type="pic" sz="quarter" idx="13" hasCustomPrompt="1"/>
          </p:nvPr>
        </p:nvSpPr>
        <p:spPr>
          <a:xfrm>
            <a:off x="8461440" y="1"/>
            <a:ext cx="6168960" cy="8229600"/>
          </a:xfrm>
          <a:prstGeom prst="rect">
            <a:avLst/>
          </a:prstGeom>
          <a:solidFill>
            <a:schemeClr val="bg2">
              <a:lumMod val="85000"/>
            </a:schemeClr>
          </a:solidFill>
        </p:spPr>
        <p:txBody>
          <a:bodyPr tIns="3708000" anchor="t" anchorCtr="1">
            <a:normAutofit/>
          </a:bodyPr>
          <a:lstStyle>
            <a:lvl1pPr marL="0" indent="0" algn="ctr">
              <a:buNone/>
              <a:defRPr sz="1680" baseline="0">
                <a:solidFill>
                  <a:schemeClr val="bg2">
                    <a:lumMod val="50000"/>
                  </a:schemeClr>
                </a:solidFill>
              </a:defRPr>
            </a:lvl1pPr>
          </a:lstStyle>
          <a:p>
            <a:r>
              <a:rPr lang="nb-NO" dirty="0"/>
              <a:t>Sett inn bilde</a:t>
            </a:r>
          </a:p>
        </p:txBody>
      </p:sp>
      <p:sp>
        <p:nvSpPr>
          <p:cNvPr id="14" name="Tittel 1"/>
          <p:cNvSpPr>
            <a:spLocks noGrp="1"/>
          </p:cNvSpPr>
          <p:nvPr>
            <p:ph type="title" hasCustomPrompt="1"/>
          </p:nvPr>
        </p:nvSpPr>
        <p:spPr>
          <a:xfrm>
            <a:off x="575313" y="272973"/>
            <a:ext cx="7353728" cy="1590676"/>
          </a:xfrm>
          <a:prstGeom prst="rect">
            <a:avLst/>
          </a:prstGeom>
        </p:spPr>
        <p:txBody>
          <a:bodyPr/>
          <a:lstStyle>
            <a:lvl1pPr algn="l">
              <a:defRPr baseline="0"/>
            </a:lvl1pPr>
          </a:lstStyle>
          <a:p>
            <a:r>
              <a:rPr lang="nb-NO" dirty="0"/>
              <a:t>Klikk for skrive tittel</a:t>
            </a:r>
          </a:p>
        </p:txBody>
      </p:sp>
      <p:sp>
        <p:nvSpPr>
          <p:cNvPr id="15" name="Plassholder for innhold 2"/>
          <p:cNvSpPr>
            <a:spLocks noGrp="1"/>
          </p:cNvSpPr>
          <p:nvPr>
            <p:ph idx="1"/>
          </p:nvPr>
        </p:nvSpPr>
        <p:spPr>
          <a:xfrm>
            <a:off x="575313" y="2040256"/>
            <a:ext cx="7353728" cy="5040756"/>
          </a:xfrm>
          <a:prstGeom prst="rect">
            <a:avLst/>
          </a:prstGeom>
        </p:spPr>
        <p:txBody>
          <a:bodyPr/>
          <a:lstStyle/>
          <a:p>
            <a:pPr lvl="0"/>
            <a:r>
              <a:rPr lang="nb-NO"/>
              <a:t>Klikk for å redigere tekststiler i malen</a:t>
            </a:r>
          </a:p>
          <a:p>
            <a:pPr lvl="1"/>
            <a:r>
              <a:rPr lang="nb-NO"/>
              <a:t>Andre nivå</a:t>
            </a:r>
          </a:p>
          <a:p>
            <a:pPr lvl="2"/>
            <a:r>
              <a:rPr lang="nb-NO"/>
              <a:t>Tredje nivå</a:t>
            </a:r>
          </a:p>
        </p:txBody>
      </p:sp>
      <p:sp>
        <p:nvSpPr>
          <p:cNvPr id="8" name="Plassholder for tekst 3"/>
          <p:cNvSpPr>
            <a:spLocks noGrp="1"/>
          </p:cNvSpPr>
          <p:nvPr>
            <p:ph type="body" sz="quarter" idx="15" hasCustomPrompt="1"/>
          </p:nvPr>
        </p:nvSpPr>
        <p:spPr>
          <a:xfrm rot="16200000">
            <a:off x="11923201" y="4968000"/>
            <a:ext cx="4872769" cy="540010"/>
          </a:xfrm>
        </p:spPr>
        <p:txBody>
          <a:bodyPr rIns="180000" anchor="ctr" anchorCtr="0">
            <a:normAutofit/>
          </a:bodyPr>
          <a:lstStyle>
            <a:lvl1pPr marL="0" indent="0" algn="l">
              <a:buNone/>
              <a:defRPr sz="1200" baseline="0">
                <a:solidFill>
                  <a:schemeClr val="bg2">
                    <a:lumMod val="75000"/>
                  </a:schemeClr>
                </a:solidFill>
              </a:defRPr>
            </a:lvl1pPr>
          </a:lstStyle>
          <a:p>
            <a:pPr lvl="0"/>
            <a:r>
              <a:rPr lang="nb-NO" dirty="0"/>
              <a:t>Foto: © Navn på fotograf og bildebyrå</a:t>
            </a:r>
          </a:p>
        </p:txBody>
      </p:sp>
      <p:sp>
        <p:nvSpPr>
          <p:cNvPr id="9" name="Plassholder for tekst 3"/>
          <p:cNvSpPr>
            <a:spLocks noGrp="1"/>
          </p:cNvSpPr>
          <p:nvPr>
            <p:ph type="body" sz="quarter" idx="16" hasCustomPrompt="1"/>
          </p:nvPr>
        </p:nvSpPr>
        <p:spPr>
          <a:xfrm>
            <a:off x="3781841" y="7093341"/>
            <a:ext cx="4147200" cy="293527"/>
          </a:xfrm>
        </p:spPr>
        <p:txBody>
          <a:bodyPr rIns="0">
            <a:normAutofit/>
          </a:bodyPr>
          <a:lstStyle>
            <a:lvl1pPr marL="0" indent="0" algn="r">
              <a:buNone/>
              <a:defRPr sz="12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377555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 bilder med tekst">
    <p:spTree>
      <p:nvGrpSpPr>
        <p:cNvPr id="1" name=""/>
        <p:cNvGrpSpPr/>
        <p:nvPr/>
      </p:nvGrpSpPr>
      <p:grpSpPr>
        <a:xfrm>
          <a:off x="0" y="0"/>
          <a:ext cx="0" cy="0"/>
          <a:chOff x="0" y="0"/>
          <a:chExt cx="0" cy="0"/>
        </a:xfrm>
      </p:grpSpPr>
      <p:sp>
        <p:nvSpPr>
          <p:cNvPr id="15" name="Tittel 1"/>
          <p:cNvSpPr>
            <a:spLocks noGrp="1"/>
          </p:cNvSpPr>
          <p:nvPr>
            <p:ph type="title" hasCustomPrompt="1"/>
          </p:nvPr>
        </p:nvSpPr>
        <p:spPr>
          <a:xfrm>
            <a:off x="1006560" y="436320"/>
            <a:ext cx="10800000" cy="1590676"/>
          </a:xfrm>
        </p:spPr>
        <p:txBody>
          <a:bodyPr/>
          <a:lstStyle>
            <a:lvl1pPr>
              <a:defRPr/>
            </a:lvl1pPr>
          </a:lstStyle>
          <a:p>
            <a:r>
              <a:rPr lang="nb-NO" dirty="0"/>
              <a:t>Klikk for å skrive tittel</a:t>
            </a:r>
          </a:p>
        </p:txBody>
      </p:sp>
      <p:sp>
        <p:nvSpPr>
          <p:cNvPr id="19" name="Plassholder for tekst 2"/>
          <p:cNvSpPr>
            <a:spLocks noGrp="1"/>
          </p:cNvSpPr>
          <p:nvPr>
            <p:ph type="body" idx="1" hasCustomPrompt="1"/>
          </p:nvPr>
        </p:nvSpPr>
        <p:spPr>
          <a:xfrm>
            <a:off x="1006979" y="4771505"/>
            <a:ext cx="6480000" cy="656255"/>
          </a:xfrm>
          <a:solidFill>
            <a:schemeClr val="bg2"/>
          </a:solidFill>
          <a:ln>
            <a:solidFill>
              <a:schemeClr val="bg2"/>
            </a:solidFill>
          </a:ln>
        </p:spPr>
        <p:txBody>
          <a:bodyPr anchor="ctr"/>
          <a:lstStyle>
            <a:lvl1pPr marL="0" indent="0" algn="ctr">
              <a:lnSpc>
                <a:spcPct val="100000"/>
              </a:lnSpc>
              <a:buNone/>
              <a:defRPr sz="2880" b="1">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Overskrift</a:t>
            </a:r>
          </a:p>
        </p:txBody>
      </p:sp>
      <p:sp>
        <p:nvSpPr>
          <p:cNvPr id="24" name="Plassholder for tekst 10"/>
          <p:cNvSpPr>
            <a:spLocks noGrp="1"/>
          </p:cNvSpPr>
          <p:nvPr>
            <p:ph type="body" sz="quarter" idx="13"/>
          </p:nvPr>
        </p:nvSpPr>
        <p:spPr>
          <a:xfrm>
            <a:off x="1006981" y="5434445"/>
            <a:ext cx="6479999" cy="1806408"/>
          </a:xfrm>
          <a:solidFill>
            <a:schemeClr val="bg2"/>
          </a:solidFill>
          <a:ln>
            <a:solidFill>
              <a:schemeClr val="bg2"/>
            </a:solidFill>
          </a:ln>
        </p:spPr>
        <p:txBody>
          <a:bodyPr>
            <a:normAutofit/>
          </a:bodyPr>
          <a:lstStyle>
            <a:lvl1pPr marL="0" indent="0" algn="ctr">
              <a:lnSpc>
                <a:spcPct val="110000"/>
              </a:lnSpc>
              <a:buNone/>
              <a:defRPr sz="2400">
                <a:solidFill>
                  <a:schemeClr val="tx1"/>
                </a:solidFill>
              </a:defRPr>
            </a:lvl1pPr>
            <a:lvl2pPr marL="548640" indent="0" algn="ctr">
              <a:lnSpc>
                <a:spcPct val="110000"/>
              </a:lnSpc>
              <a:buNone/>
              <a:defRPr sz="2160"/>
            </a:lvl2pPr>
            <a:lvl3pPr marL="1097280" indent="0" algn="ctr">
              <a:lnSpc>
                <a:spcPct val="110000"/>
              </a:lnSpc>
              <a:buNone/>
              <a:defRPr sz="1920"/>
            </a:lvl3pPr>
            <a:lvl4pPr marL="1645920" indent="0" algn="ctr">
              <a:lnSpc>
                <a:spcPct val="110000"/>
              </a:lnSpc>
              <a:buNone/>
              <a:defRPr sz="1680"/>
            </a:lvl4pPr>
            <a:lvl5pPr marL="2194560" indent="0" algn="ctr">
              <a:lnSpc>
                <a:spcPct val="110000"/>
              </a:lnSpc>
              <a:buNone/>
              <a:defRPr sz="1680"/>
            </a:lvl5pPr>
          </a:lstStyle>
          <a:p>
            <a:pPr lvl="0"/>
            <a:r>
              <a:rPr lang="nb-NO"/>
              <a:t>Klikk for å redigere tekststiler i malen</a:t>
            </a:r>
          </a:p>
        </p:txBody>
      </p:sp>
      <p:sp>
        <p:nvSpPr>
          <p:cNvPr id="25" name="Plassholder for tekst 4"/>
          <p:cNvSpPr>
            <a:spLocks noGrp="1"/>
          </p:cNvSpPr>
          <p:nvPr>
            <p:ph type="body" sz="quarter" idx="3" hasCustomPrompt="1"/>
          </p:nvPr>
        </p:nvSpPr>
        <p:spPr>
          <a:xfrm>
            <a:off x="7698947" y="4771505"/>
            <a:ext cx="6480000" cy="656255"/>
          </a:xfrm>
          <a:solidFill>
            <a:schemeClr val="bg2"/>
          </a:solidFill>
          <a:ln>
            <a:solidFill>
              <a:schemeClr val="bg2"/>
            </a:solidFill>
          </a:ln>
        </p:spPr>
        <p:txBody>
          <a:bodyPr anchor="ctr"/>
          <a:lstStyle>
            <a:lvl1pPr marL="0" indent="0" algn="ctr">
              <a:lnSpc>
                <a:spcPct val="100000"/>
              </a:lnSpc>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Overskrift</a:t>
            </a:r>
          </a:p>
        </p:txBody>
      </p:sp>
      <p:sp>
        <p:nvSpPr>
          <p:cNvPr id="26" name="Plassholder for tekst 10"/>
          <p:cNvSpPr>
            <a:spLocks noGrp="1"/>
          </p:cNvSpPr>
          <p:nvPr>
            <p:ph type="body" sz="quarter" idx="14"/>
          </p:nvPr>
        </p:nvSpPr>
        <p:spPr>
          <a:xfrm>
            <a:off x="7698947" y="5434445"/>
            <a:ext cx="6480000" cy="1806408"/>
          </a:xfrm>
          <a:solidFill>
            <a:schemeClr val="bg2"/>
          </a:solidFill>
          <a:ln>
            <a:solidFill>
              <a:schemeClr val="bg2"/>
            </a:solidFill>
          </a:ln>
        </p:spPr>
        <p:txBody>
          <a:bodyPr>
            <a:normAutofit/>
          </a:bodyPr>
          <a:lstStyle>
            <a:lvl1pPr marL="0" indent="0" algn="ctr">
              <a:lnSpc>
                <a:spcPct val="110000"/>
              </a:lnSpc>
              <a:buNone/>
              <a:defRPr sz="2400"/>
            </a:lvl1pPr>
            <a:lvl2pPr marL="548640" indent="0" algn="ctr">
              <a:lnSpc>
                <a:spcPct val="110000"/>
              </a:lnSpc>
              <a:buNone/>
              <a:defRPr sz="2160"/>
            </a:lvl2pPr>
            <a:lvl3pPr marL="1097280" indent="0" algn="ctr">
              <a:lnSpc>
                <a:spcPct val="110000"/>
              </a:lnSpc>
              <a:buNone/>
              <a:defRPr sz="1920"/>
            </a:lvl3pPr>
            <a:lvl4pPr marL="1645920" indent="0" algn="ctr">
              <a:lnSpc>
                <a:spcPct val="110000"/>
              </a:lnSpc>
              <a:buNone/>
              <a:defRPr sz="1680"/>
            </a:lvl4pPr>
            <a:lvl5pPr marL="2194560" indent="0" algn="ctr">
              <a:lnSpc>
                <a:spcPct val="110000"/>
              </a:lnSpc>
              <a:buNone/>
              <a:defRPr sz="1680"/>
            </a:lvl5pPr>
          </a:lstStyle>
          <a:p>
            <a:pPr lvl="0"/>
            <a:r>
              <a:rPr lang="nb-NO"/>
              <a:t>Klikk for å redigere tekststiler i malen</a:t>
            </a:r>
          </a:p>
        </p:txBody>
      </p:sp>
      <p:sp>
        <p:nvSpPr>
          <p:cNvPr id="27" name="Plassholder for bunntekst 2"/>
          <p:cNvSpPr>
            <a:spLocks noGrp="1"/>
          </p:cNvSpPr>
          <p:nvPr>
            <p:ph type="ftr" sz="quarter" idx="18"/>
          </p:nvPr>
        </p:nvSpPr>
        <p:spPr>
          <a:xfrm>
            <a:off x="3369600" y="7581600"/>
            <a:ext cx="8424000" cy="432000"/>
          </a:xfrm>
        </p:spPr>
        <p:txBody>
          <a:bodyPr/>
          <a:lstStyle>
            <a:lvl1pPr>
              <a:defRPr>
                <a:solidFill>
                  <a:schemeClr val="tx1">
                    <a:lumMod val="50000"/>
                    <a:lumOff val="50000"/>
                  </a:schemeClr>
                </a:solidFill>
              </a:defRPr>
            </a:lvl1pPr>
          </a:lstStyle>
          <a:p>
            <a:r>
              <a:rPr lang="nb-NO"/>
              <a:t>Bunntekst</a:t>
            </a:r>
            <a:endParaRPr lang="nb-NO" dirty="0"/>
          </a:p>
        </p:txBody>
      </p:sp>
      <p:sp>
        <p:nvSpPr>
          <p:cNvPr id="28" name="Plassholder for dato 1"/>
          <p:cNvSpPr>
            <a:spLocks noGrp="1"/>
          </p:cNvSpPr>
          <p:nvPr>
            <p:ph type="dt" sz="half" idx="17"/>
          </p:nvPr>
        </p:nvSpPr>
        <p:spPr>
          <a:xfrm>
            <a:off x="11815200" y="7581600"/>
            <a:ext cx="1944000" cy="432000"/>
          </a:xfrm>
        </p:spPr>
        <p:txBody>
          <a:bodyPr/>
          <a:lstStyle/>
          <a:p>
            <a:fld id="{ADCF1082-7A61-4F2F-8DCD-05326A07BB1D}" type="datetime1">
              <a:rPr lang="nb-NO" smtClean="0"/>
              <a:t>22.01.2024</a:t>
            </a:fld>
            <a:endParaRPr lang="nb-NO" dirty="0"/>
          </a:p>
        </p:txBody>
      </p:sp>
      <p:sp>
        <p:nvSpPr>
          <p:cNvPr id="29" name="Plassholder for lysbildenummer 3"/>
          <p:cNvSpPr>
            <a:spLocks noGrp="1"/>
          </p:cNvSpPr>
          <p:nvPr>
            <p:ph type="sldNum" sz="quarter" idx="19"/>
          </p:nvPr>
        </p:nvSpPr>
        <p:spPr>
          <a:xfrm>
            <a:off x="13866622" y="7581600"/>
            <a:ext cx="540012" cy="432000"/>
          </a:xfrm>
        </p:spPr>
        <p:txBody>
          <a:bodyPr/>
          <a:lstStyle/>
          <a:p>
            <a:fld id="{29E3B291-050D-4A82-B0A1-DB349FC61753}" type="slidenum">
              <a:rPr lang="nb-NO" smtClean="0"/>
              <a:pPr/>
              <a:t>‹#›</a:t>
            </a:fld>
            <a:endParaRPr lang="nb-NO" dirty="0"/>
          </a:p>
        </p:txBody>
      </p:sp>
      <p:sp>
        <p:nvSpPr>
          <p:cNvPr id="3" name="Plassholder for bilde 2"/>
          <p:cNvSpPr>
            <a:spLocks noGrp="1"/>
          </p:cNvSpPr>
          <p:nvPr>
            <p:ph type="pic" sz="quarter" idx="20" hasCustomPrompt="1"/>
          </p:nvPr>
        </p:nvSpPr>
        <p:spPr>
          <a:xfrm>
            <a:off x="1006979" y="2026386"/>
            <a:ext cx="6480000" cy="2741777"/>
          </a:xfrm>
          <a:ln>
            <a:solidFill>
              <a:schemeClr val="bg2">
                <a:lumMod val="90000"/>
              </a:schemeClr>
            </a:solidFill>
          </a:ln>
        </p:spPr>
        <p:txBody>
          <a:bodyPr tIns="1368000">
            <a:normAutofit/>
          </a:bodyPr>
          <a:lstStyle>
            <a:lvl1pPr marL="0" indent="0" algn="ctr">
              <a:buNone/>
              <a:defRPr sz="2400" baseline="0">
                <a:solidFill>
                  <a:schemeClr val="bg1">
                    <a:lumMod val="50000"/>
                  </a:schemeClr>
                </a:solidFill>
              </a:defRPr>
            </a:lvl1pPr>
          </a:lstStyle>
          <a:p>
            <a:r>
              <a:rPr lang="nb-NO" dirty="0"/>
              <a:t>Sett inn bilde</a:t>
            </a:r>
          </a:p>
        </p:txBody>
      </p:sp>
      <p:sp>
        <p:nvSpPr>
          <p:cNvPr id="16" name="Plassholder for bilde 2"/>
          <p:cNvSpPr>
            <a:spLocks noGrp="1"/>
          </p:cNvSpPr>
          <p:nvPr>
            <p:ph type="pic" sz="quarter" idx="21" hasCustomPrompt="1"/>
          </p:nvPr>
        </p:nvSpPr>
        <p:spPr>
          <a:xfrm>
            <a:off x="7838870" y="2026386"/>
            <a:ext cx="6480000" cy="2741777"/>
          </a:xfrm>
          <a:ln>
            <a:solidFill>
              <a:schemeClr val="bg2">
                <a:lumMod val="90000"/>
              </a:schemeClr>
            </a:solidFill>
          </a:ln>
        </p:spPr>
        <p:txBody>
          <a:bodyPr tIns="1368000">
            <a:normAutofit/>
          </a:bodyPr>
          <a:lstStyle>
            <a:lvl1pPr marL="0" indent="0" algn="ctr">
              <a:buNone/>
              <a:defRPr sz="2400" baseline="0">
                <a:solidFill>
                  <a:schemeClr val="bg1">
                    <a:lumMod val="50000"/>
                  </a:schemeClr>
                </a:solidFill>
              </a:defRPr>
            </a:lvl1pPr>
          </a:lstStyle>
          <a:p>
            <a:r>
              <a:rPr lang="nb-NO" dirty="0"/>
              <a:t>Sett inn bilde</a:t>
            </a:r>
          </a:p>
        </p:txBody>
      </p:sp>
      <p:sp>
        <p:nvSpPr>
          <p:cNvPr id="12" name="Plassholder for tekst 3"/>
          <p:cNvSpPr>
            <a:spLocks noGrp="1"/>
          </p:cNvSpPr>
          <p:nvPr>
            <p:ph type="body" sz="quarter" idx="15" hasCustomPrompt="1"/>
          </p:nvPr>
        </p:nvSpPr>
        <p:spPr>
          <a:xfrm>
            <a:off x="2674693" y="4447714"/>
            <a:ext cx="4795200" cy="293527"/>
          </a:xfrm>
        </p:spPr>
        <p:txBody>
          <a:bodyPr>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
        <p:nvSpPr>
          <p:cNvPr id="13" name="Plassholder for tekst 3"/>
          <p:cNvSpPr>
            <a:spLocks noGrp="1"/>
          </p:cNvSpPr>
          <p:nvPr>
            <p:ph type="body" sz="quarter" idx="22" hasCustomPrompt="1"/>
          </p:nvPr>
        </p:nvSpPr>
        <p:spPr>
          <a:xfrm>
            <a:off x="9356747" y="4447714"/>
            <a:ext cx="4795200" cy="293527"/>
          </a:xfrm>
        </p:spPr>
        <p:txBody>
          <a:bodyPr>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2610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 bilder med teks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11815200" y="7581600"/>
            <a:ext cx="1944000" cy="432000"/>
          </a:xfrm>
          <a:prstGeom prst="rect">
            <a:avLst/>
          </a:prstGeom>
        </p:spPr>
        <p:txBody>
          <a:bodyPr/>
          <a:lstStyle/>
          <a:p>
            <a:fld id="{FCAE3DCD-E746-4A12-930B-D85F6618AD6E}" type="datetime1">
              <a:rPr lang="nb-NO" smtClean="0"/>
              <a:t>22.01.2024</a:t>
            </a:fld>
            <a:endParaRPr lang="nb-NO" dirty="0"/>
          </a:p>
        </p:txBody>
      </p:sp>
      <p:sp>
        <p:nvSpPr>
          <p:cNvPr id="3" name="Plassholder for bunntekst 2"/>
          <p:cNvSpPr>
            <a:spLocks noGrp="1"/>
          </p:cNvSpPr>
          <p:nvPr>
            <p:ph type="ftr" sz="quarter" idx="11"/>
          </p:nvPr>
        </p:nvSpPr>
        <p:spPr>
          <a:xfrm>
            <a:off x="3369600" y="7581600"/>
            <a:ext cx="8424000" cy="432000"/>
          </a:xfrm>
          <a:prstGeom prst="rect">
            <a:avLst/>
          </a:prstGeom>
        </p:spPr>
        <p:txBody>
          <a:bodyPr/>
          <a:lstStyle/>
          <a:p>
            <a:r>
              <a:rPr lang="nb-NO"/>
              <a:t>Bunntekst</a:t>
            </a:r>
            <a:endParaRPr lang="nb-NO" dirty="0"/>
          </a:p>
        </p:txBody>
      </p:sp>
      <p:sp>
        <p:nvSpPr>
          <p:cNvPr id="4" name="Plassholder for lysbildenummer 3"/>
          <p:cNvSpPr>
            <a:spLocks noGrp="1"/>
          </p:cNvSpPr>
          <p:nvPr>
            <p:ph type="sldNum" sz="quarter" idx="12"/>
          </p:nvPr>
        </p:nvSpPr>
        <p:spPr>
          <a:xfrm>
            <a:off x="13867200" y="7581600"/>
            <a:ext cx="540000" cy="432000"/>
          </a:xfrm>
          <a:prstGeom prst="rect">
            <a:avLst/>
          </a:prstGeom>
        </p:spPr>
        <p:txBody>
          <a:bodyPr/>
          <a:lstStyle/>
          <a:p>
            <a:fld id="{CBF60C1B-21D4-425B-89C8-B0A7AB09A1E4}" type="slidenum">
              <a:rPr lang="nb-NO" smtClean="0"/>
              <a:t>‹#›</a:t>
            </a:fld>
            <a:endParaRPr lang="nb-NO"/>
          </a:p>
        </p:txBody>
      </p:sp>
      <p:sp>
        <p:nvSpPr>
          <p:cNvPr id="8" name="Tittel 1"/>
          <p:cNvSpPr>
            <a:spLocks noGrp="1"/>
          </p:cNvSpPr>
          <p:nvPr>
            <p:ph type="title" hasCustomPrompt="1"/>
          </p:nvPr>
        </p:nvSpPr>
        <p:spPr>
          <a:xfrm>
            <a:off x="1006560" y="436320"/>
            <a:ext cx="10800000" cy="1590676"/>
          </a:xfrm>
          <a:prstGeom prst="rect">
            <a:avLst/>
          </a:prstGeom>
        </p:spPr>
        <p:txBody>
          <a:bodyPr/>
          <a:lstStyle>
            <a:lvl1pPr>
              <a:defRPr baseline="0"/>
            </a:lvl1pPr>
          </a:lstStyle>
          <a:p>
            <a:r>
              <a:rPr lang="nb-NO" dirty="0"/>
              <a:t>Klikk for å skrive tittel</a:t>
            </a:r>
          </a:p>
        </p:txBody>
      </p:sp>
      <p:sp>
        <p:nvSpPr>
          <p:cNvPr id="9" name="Plassholder for tekst 2"/>
          <p:cNvSpPr>
            <a:spLocks noGrp="1"/>
          </p:cNvSpPr>
          <p:nvPr>
            <p:ph type="body" idx="1" hasCustomPrompt="1"/>
          </p:nvPr>
        </p:nvSpPr>
        <p:spPr>
          <a:xfrm>
            <a:off x="575310" y="4722190"/>
            <a:ext cx="4147200" cy="656255"/>
          </a:xfrm>
          <a:prstGeom prst="rect">
            <a:avLst/>
          </a:prstGeom>
        </p:spPr>
        <p:txBody>
          <a:bodyPr lIns="36000" tIns="36000" rIns="36000" bIns="36000" anchor="ctr">
            <a:noAutofit/>
          </a:bodyPr>
          <a:lstStyle>
            <a:lvl1pPr marL="0" indent="0" algn="ctr">
              <a:lnSpc>
                <a:spcPct val="100000"/>
              </a:lnSpc>
              <a:buNone/>
              <a:defRPr sz="2880" b="1">
                <a:latin typeface="Arial" panose="020B0604020202020204" pitchFamily="34" charset="0"/>
                <a:ea typeface="Open Sans Semibold" panose="020B0706030804020204" pitchFamily="34" charset="0"/>
                <a:cs typeface="Arial" panose="020B0604020202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Overskrift</a:t>
            </a:r>
          </a:p>
        </p:txBody>
      </p:sp>
      <p:sp>
        <p:nvSpPr>
          <p:cNvPr id="10" name="Plassholder for tekst 10"/>
          <p:cNvSpPr>
            <a:spLocks noGrp="1"/>
          </p:cNvSpPr>
          <p:nvPr>
            <p:ph type="body" sz="quarter" idx="13"/>
          </p:nvPr>
        </p:nvSpPr>
        <p:spPr>
          <a:xfrm>
            <a:off x="575310" y="5385130"/>
            <a:ext cx="4147200" cy="1806408"/>
          </a:xfrm>
          <a:prstGeom prst="rect">
            <a:avLst/>
          </a:prstGeom>
        </p:spPr>
        <p:txBody>
          <a:bodyPr>
            <a:noAutofit/>
          </a:bodyPr>
          <a:lstStyle>
            <a:lvl1pPr marL="0" indent="0" algn="ctr">
              <a:lnSpc>
                <a:spcPct val="110000"/>
              </a:lnSpc>
              <a:buNone/>
              <a:defRPr sz="2400"/>
            </a:lvl1pPr>
            <a:lvl2pPr marL="548640" indent="0" algn="ctr">
              <a:lnSpc>
                <a:spcPct val="110000"/>
              </a:lnSpc>
              <a:buNone/>
              <a:defRPr sz="2160"/>
            </a:lvl2pPr>
            <a:lvl3pPr marL="1097280" indent="0" algn="ctr">
              <a:lnSpc>
                <a:spcPct val="110000"/>
              </a:lnSpc>
              <a:buNone/>
              <a:defRPr sz="1920"/>
            </a:lvl3pPr>
            <a:lvl4pPr marL="1645920" indent="0" algn="ctr">
              <a:lnSpc>
                <a:spcPct val="110000"/>
              </a:lnSpc>
              <a:buNone/>
              <a:defRPr sz="1680"/>
            </a:lvl4pPr>
            <a:lvl5pPr marL="2194560" indent="0" algn="ctr">
              <a:lnSpc>
                <a:spcPct val="110000"/>
              </a:lnSpc>
              <a:buNone/>
              <a:defRPr sz="1680"/>
            </a:lvl5pPr>
          </a:lstStyle>
          <a:p>
            <a:pPr lvl="0"/>
            <a:r>
              <a:rPr lang="nb-NO"/>
              <a:t>Klikk for å redigere tekststiler i malen</a:t>
            </a:r>
          </a:p>
        </p:txBody>
      </p:sp>
      <p:sp>
        <p:nvSpPr>
          <p:cNvPr id="11" name="Plassholder for tekst 4"/>
          <p:cNvSpPr>
            <a:spLocks noGrp="1"/>
          </p:cNvSpPr>
          <p:nvPr>
            <p:ph type="body" sz="quarter" idx="3" hasCustomPrompt="1"/>
          </p:nvPr>
        </p:nvSpPr>
        <p:spPr>
          <a:xfrm>
            <a:off x="5090238" y="4722190"/>
            <a:ext cx="4147200" cy="656255"/>
          </a:xfrm>
          <a:prstGeom prst="rect">
            <a:avLst/>
          </a:prstGeom>
        </p:spPr>
        <p:txBody>
          <a:bodyPr lIns="36000" tIns="36000" rIns="36000" bIns="36000" anchor="ctr">
            <a:noAutofit/>
          </a:bodyPr>
          <a:lstStyle>
            <a:lvl1pPr marL="0" indent="0" algn="ctr">
              <a:lnSpc>
                <a:spcPct val="100000"/>
              </a:lnSpc>
              <a:buNone/>
              <a:defRPr sz="2880" b="1">
                <a:latin typeface="Arial" panose="020B0604020202020204" pitchFamily="34" charset="0"/>
                <a:ea typeface="Open Sans Semibold" panose="020B0706030804020204" pitchFamily="34" charset="0"/>
                <a:cs typeface="Arial" panose="020B0604020202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Overskrift</a:t>
            </a:r>
          </a:p>
        </p:txBody>
      </p:sp>
      <p:sp>
        <p:nvSpPr>
          <p:cNvPr id="12" name="Plassholder for tekst 10"/>
          <p:cNvSpPr>
            <a:spLocks noGrp="1"/>
          </p:cNvSpPr>
          <p:nvPr>
            <p:ph type="body" sz="quarter" idx="14"/>
          </p:nvPr>
        </p:nvSpPr>
        <p:spPr>
          <a:xfrm>
            <a:off x="5090238" y="5385130"/>
            <a:ext cx="4147200" cy="1806408"/>
          </a:xfrm>
          <a:prstGeom prst="rect">
            <a:avLst/>
          </a:prstGeom>
        </p:spPr>
        <p:txBody>
          <a:bodyPr>
            <a:noAutofit/>
          </a:bodyPr>
          <a:lstStyle>
            <a:lvl1pPr marL="0" indent="0" algn="ctr">
              <a:lnSpc>
                <a:spcPct val="110000"/>
              </a:lnSpc>
              <a:buNone/>
              <a:defRPr sz="2400"/>
            </a:lvl1pPr>
            <a:lvl2pPr marL="548640" indent="0" algn="ctr">
              <a:lnSpc>
                <a:spcPct val="110000"/>
              </a:lnSpc>
              <a:buNone/>
              <a:defRPr sz="2160"/>
            </a:lvl2pPr>
            <a:lvl3pPr marL="1097280" indent="0" algn="ctr">
              <a:lnSpc>
                <a:spcPct val="110000"/>
              </a:lnSpc>
              <a:buNone/>
              <a:defRPr sz="1920"/>
            </a:lvl3pPr>
            <a:lvl4pPr marL="1645920" indent="0" algn="ctr">
              <a:lnSpc>
                <a:spcPct val="110000"/>
              </a:lnSpc>
              <a:buNone/>
              <a:defRPr sz="1680"/>
            </a:lvl4pPr>
            <a:lvl5pPr marL="2194560" indent="0" algn="ctr">
              <a:lnSpc>
                <a:spcPct val="110000"/>
              </a:lnSpc>
              <a:buNone/>
              <a:defRPr sz="1680"/>
            </a:lvl5pPr>
          </a:lstStyle>
          <a:p>
            <a:pPr lvl="0"/>
            <a:r>
              <a:rPr lang="nb-NO"/>
              <a:t>Klikk for å redigere tekststiler i malen</a:t>
            </a:r>
          </a:p>
        </p:txBody>
      </p:sp>
      <p:sp>
        <p:nvSpPr>
          <p:cNvPr id="13" name="Plassholder for tekst 4"/>
          <p:cNvSpPr>
            <a:spLocks noGrp="1"/>
          </p:cNvSpPr>
          <p:nvPr>
            <p:ph type="body" sz="quarter" idx="17" hasCustomPrompt="1"/>
          </p:nvPr>
        </p:nvSpPr>
        <p:spPr>
          <a:xfrm>
            <a:off x="9605167" y="4722190"/>
            <a:ext cx="4147200" cy="656255"/>
          </a:xfrm>
          <a:prstGeom prst="rect">
            <a:avLst/>
          </a:prstGeom>
        </p:spPr>
        <p:txBody>
          <a:bodyPr lIns="36000" tIns="36000" rIns="36000" bIns="36000" anchor="ctr">
            <a:noAutofit/>
          </a:bodyPr>
          <a:lstStyle>
            <a:lvl1pPr marL="0" indent="0" algn="ctr">
              <a:lnSpc>
                <a:spcPct val="100000"/>
              </a:lnSpc>
              <a:buNone/>
              <a:defRPr sz="2880" b="1">
                <a:latin typeface="Arial" panose="020B0604020202020204" pitchFamily="34" charset="0"/>
                <a:ea typeface="Open Sans Semibold" panose="020B0706030804020204" pitchFamily="34" charset="0"/>
                <a:cs typeface="Arial" panose="020B0604020202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Overskrift</a:t>
            </a:r>
          </a:p>
        </p:txBody>
      </p:sp>
      <p:sp>
        <p:nvSpPr>
          <p:cNvPr id="14" name="Plassholder for tekst 10"/>
          <p:cNvSpPr>
            <a:spLocks noGrp="1"/>
          </p:cNvSpPr>
          <p:nvPr>
            <p:ph type="body" sz="quarter" idx="18"/>
          </p:nvPr>
        </p:nvSpPr>
        <p:spPr>
          <a:xfrm>
            <a:off x="9605167" y="5385130"/>
            <a:ext cx="4147200" cy="1806408"/>
          </a:xfrm>
          <a:prstGeom prst="rect">
            <a:avLst/>
          </a:prstGeom>
        </p:spPr>
        <p:txBody>
          <a:bodyPr>
            <a:noAutofit/>
          </a:bodyPr>
          <a:lstStyle>
            <a:lvl1pPr marL="0" indent="0" algn="ctr">
              <a:lnSpc>
                <a:spcPct val="110000"/>
              </a:lnSpc>
              <a:buNone/>
              <a:defRPr sz="2400"/>
            </a:lvl1pPr>
            <a:lvl2pPr marL="548640" indent="0" algn="ctr">
              <a:lnSpc>
                <a:spcPct val="110000"/>
              </a:lnSpc>
              <a:buNone/>
              <a:defRPr sz="2160"/>
            </a:lvl2pPr>
            <a:lvl3pPr marL="1097280" indent="0" algn="ctr">
              <a:lnSpc>
                <a:spcPct val="110000"/>
              </a:lnSpc>
              <a:buNone/>
              <a:defRPr sz="1920"/>
            </a:lvl3pPr>
            <a:lvl4pPr marL="1645920" indent="0" algn="ctr">
              <a:lnSpc>
                <a:spcPct val="110000"/>
              </a:lnSpc>
              <a:buNone/>
              <a:defRPr sz="1680"/>
            </a:lvl4pPr>
            <a:lvl5pPr marL="2194560" indent="0" algn="ctr">
              <a:lnSpc>
                <a:spcPct val="110000"/>
              </a:lnSpc>
              <a:buNone/>
              <a:defRPr sz="1680"/>
            </a:lvl5pPr>
          </a:lstStyle>
          <a:p>
            <a:pPr lvl="0"/>
            <a:r>
              <a:rPr lang="nb-NO"/>
              <a:t>Klikk for å redigere tekststiler i malen</a:t>
            </a:r>
          </a:p>
        </p:txBody>
      </p:sp>
      <p:sp>
        <p:nvSpPr>
          <p:cNvPr id="16" name="Plassholder for bilde 15"/>
          <p:cNvSpPr>
            <a:spLocks noGrp="1" noChangeAspect="1"/>
          </p:cNvSpPr>
          <p:nvPr>
            <p:ph type="pic" sz="quarter" idx="20"/>
          </p:nvPr>
        </p:nvSpPr>
        <p:spPr>
          <a:xfrm>
            <a:off x="1266510" y="1957390"/>
            <a:ext cx="2764800" cy="27648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440">
                <a:solidFill>
                  <a:schemeClr val="bg1">
                    <a:lumMod val="50000"/>
                  </a:schemeClr>
                </a:solidFill>
              </a:defRPr>
            </a:lvl1pPr>
          </a:lstStyle>
          <a:p>
            <a:r>
              <a:rPr lang="nb-NO"/>
              <a:t>Klikk på ikonet for å legge til et bilde</a:t>
            </a:r>
            <a:endParaRPr lang="nb-NO" dirty="0"/>
          </a:p>
        </p:txBody>
      </p:sp>
      <p:sp>
        <p:nvSpPr>
          <p:cNvPr id="17" name="Plassholder for bilde 15"/>
          <p:cNvSpPr>
            <a:spLocks noGrp="1" noChangeAspect="1"/>
          </p:cNvSpPr>
          <p:nvPr>
            <p:ph type="pic" sz="quarter" idx="21"/>
          </p:nvPr>
        </p:nvSpPr>
        <p:spPr>
          <a:xfrm>
            <a:off x="5948164" y="1957390"/>
            <a:ext cx="2764800" cy="27648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440">
                <a:solidFill>
                  <a:schemeClr val="bg1">
                    <a:lumMod val="50000"/>
                  </a:schemeClr>
                </a:solidFill>
              </a:defRPr>
            </a:lvl1pPr>
          </a:lstStyle>
          <a:p>
            <a:r>
              <a:rPr lang="nb-NO"/>
              <a:t>Klikk på ikonet for å legge til et bilde</a:t>
            </a:r>
            <a:endParaRPr lang="nb-NO" dirty="0"/>
          </a:p>
        </p:txBody>
      </p:sp>
      <p:sp>
        <p:nvSpPr>
          <p:cNvPr id="18" name="Plassholder for bilde 15"/>
          <p:cNvSpPr>
            <a:spLocks noGrp="1" noChangeAspect="1"/>
          </p:cNvSpPr>
          <p:nvPr>
            <p:ph type="pic" sz="quarter" idx="22"/>
          </p:nvPr>
        </p:nvSpPr>
        <p:spPr>
          <a:xfrm>
            <a:off x="10296367" y="1957390"/>
            <a:ext cx="2764800" cy="27648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440">
                <a:solidFill>
                  <a:schemeClr val="bg1">
                    <a:lumMod val="50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12682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itat">
    <p:spTree>
      <p:nvGrpSpPr>
        <p:cNvPr id="1" name=""/>
        <p:cNvGrpSpPr/>
        <p:nvPr/>
      </p:nvGrpSpPr>
      <p:grpSpPr>
        <a:xfrm>
          <a:off x="0" y="0"/>
          <a:ext cx="0" cy="0"/>
          <a:chOff x="0" y="0"/>
          <a:chExt cx="0" cy="0"/>
        </a:xfrm>
      </p:grpSpPr>
      <p:sp>
        <p:nvSpPr>
          <p:cNvPr id="3" name="Plassholder for bunntekst 2"/>
          <p:cNvSpPr>
            <a:spLocks noGrp="1"/>
          </p:cNvSpPr>
          <p:nvPr>
            <p:ph type="ftr" sz="quarter" idx="10"/>
          </p:nvPr>
        </p:nvSpPr>
        <p:spPr>
          <a:xfrm>
            <a:off x="3369600" y="7580575"/>
            <a:ext cx="8424000" cy="432000"/>
          </a:xfrm>
        </p:spPr>
        <p:txBody>
          <a:bodyPr/>
          <a:lstStyle/>
          <a:p>
            <a:r>
              <a:rPr lang="nb-NO"/>
              <a:t>Bunntekst</a:t>
            </a:r>
            <a:endParaRPr lang="nb-NO" dirty="0"/>
          </a:p>
        </p:txBody>
      </p:sp>
      <p:sp>
        <p:nvSpPr>
          <p:cNvPr id="4" name="Plassholder for dato 3"/>
          <p:cNvSpPr>
            <a:spLocks noGrp="1"/>
          </p:cNvSpPr>
          <p:nvPr>
            <p:ph type="dt" sz="half" idx="11"/>
          </p:nvPr>
        </p:nvSpPr>
        <p:spPr/>
        <p:txBody>
          <a:bodyPr/>
          <a:lstStyle/>
          <a:p>
            <a:fld id="{6B6D7B80-EB66-4373-9554-D05232439E48}" type="datetime1">
              <a:rPr lang="nb-NO" smtClean="0"/>
              <a:t>22.01.2024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6" name="Tittel 1"/>
          <p:cNvSpPr>
            <a:spLocks noGrp="1"/>
          </p:cNvSpPr>
          <p:nvPr>
            <p:ph type="ctrTitle" hasCustomPrompt="1"/>
          </p:nvPr>
        </p:nvSpPr>
        <p:spPr>
          <a:xfrm>
            <a:off x="2210172" y="1097281"/>
            <a:ext cx="10210056" cy="4561724"/>
          </a:xfrm>
        </p:spPr>
        <p:txBody>
          <a:bodyPr anchor="ctr" anchorCtr="0">
            <a:normAutofit/>
          </a:bodyPr>
          <a:lstStyle>
            <a:lvl1pPr marL="0" marR="0" indent="0" algn="ctr" defTabSz="1097280" rtl="0" eaLnBrk="1" fontAlgn="auto" latinLnBrk="0" hangingPunct="1">
              <a:lnSpc>
                <a:spcPct val="90000"/>
              </a:lnSpc>
              <a:spcBef>
                <a:spcPct val="0"/>
              </a:spcBef>
              <a:spcAft>
                <a:spcPts val="0"/>
              </a:spcAft>
              <a:buClrTx/>
              <a:buSzTx/>
              <a:buFontTx/>
              <a:buNone/>
              <a:tabLst/>
              <a:defRPr sz="648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1097280" rtl="0" eaLnBrk="1" fontAlgn="auto" latinLnBrk="0" hangingPunct="1">
              <a:lnSpc>
                <a:spcPct val="90000"/>
              </a:lnSpc>
              <a:spcBef>
                <a:spcPct val="0"/>
              </a:spcBef>
              <a:spcAft>
                <a:spcPts val="0"/>
              </a:spcAft>
              <a:buClrTx/>
              <a:buSzTx/>
              <a:buFontTx/>
              <a:buNone/>
              <a:tabLst/>
              <a:defRPr/>
            </a:pPr>
            <a:r>
              <a:rPr lang="nb-NO" sz="6480" dirty="0"/>
              <a:t>«</a:t>
            </a:r>
            <a:r>
              <a:rPr lang="nb-NO" dirty="0"/>
              <a:t>Klikk for sette </a:t>
            </a:r>
            <a:br>
              <a:rPr lang="nb-NO" dirty="0"/>
            </a:br>
            <a:r>
              <a:rPr lang="nb-NO" dirty="0"/>
              <a:t>inn et sitat. Husk anførselstegn!</a:t>
            </a:r>
            <a:r>
              <a:rPr lang="nb-NO" sz="6480" dirty="0"/>
              <a:t>»</a:t>
            </a:r>
            <a:endParaRPr lang="nb-NO" dirty="0"/>
          </a:p>
        </p:txBody>
      </p:sp>
      <p:sp>
        <p:nvSpPr>
          <p:cNvPr id="7" name="Plassholder for tekst 7"/>
          <p:cNvSpPr>
            <a:spLocks noGrp="1"/>
          </p:cNvSpPr>
          <p:nvPr>
            <p:ph type="body" sz="quarter" idx="13" hasCustomPrompt="1"/>
          </p:nvPr>
        </p:nvSpPr>
        <p:spPr>
          <a:xfrm>
            <a:off x="2210172" y="5966931"/>
            <a:ext cx="10208894" cy="529590"/>
          </a:xfrm>
        </p:spPr>
        <p:txBody>
          <a:bodyPr>
            <a:normAutofit/>
          </a:bodyPr>
          <a:lstStyle>
            <a:lvl1pPr marL="0" indent="0" algn="ctr">
              <a:buNone/>
              <a:defRPr sz="216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Navn </a:t>
            </a:r>
            <a:r>
              <a:rPr lang="nb-NO" dirty="0" err="1"/>
              <a:t>Navnesen</a:t>
            </a:r>
            <a:endParaRPr lang="nb-NO" dirty="0"/>
          </a:p>
        </p:txBody>
      </p:sp>
    </p:spTree>
    <p:extLst>
      <p:ext uri="{BB962C8B-B14F-4D97-AF65-F5344CB8AC3E}">
        <p14:creationId xmlns:p14="http://schemas.microsoft.com/office/powerpoint/2010/main" val="32731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Deltittel sjøgrønn">
    <p:spTree>
      <p:nvGrpSpPr>
        <p:cNvPr id="1" name=""/>
        <p:cNvGrpSpPr/>
        <p:nvPr/>
      </p:nvGrpSpPr>
      <p:grpSpPr>
        <a:xfrm>
          <a:off x="0" y="0"/>
          <a:ext cx="0" cy="0"/>
          <a:chOff x="0" y="0"/>
          <a:chExt cx="0" cy="0"/>
        </a:xfrm>
      </p:grpSpPr>
      <p:sp>
        <p:nvSpPr>
          <p:cNvPr id="8" name="Plassholder for bilde 5"/>
          <p:cNvSpPr>
            <a:spLocks noGrp="1"/>
          </p:cNvSpPr>
          <p:nvPr>
            <p:ph type="pic" sz="quarter" idx="16" hasCustomPrompt="1"/>
          </p:nvPr>
        </p:nvSpPr>
        <p:spPr>
          <a:xfrm>
            <a:off x="0" y="0"/>
            <a:ext cx="14630400" cy="8229600"/>
          </a:xfrm>
        </p:spPr>
        <p:txBody>
          <a:bodyPr lIns="1620000" anchor="ctr" anchorCtr="0">
            <a:normAutofit/>
          </a:bodyPr>
          <a:lstStyle>
            <a:lvl1pPr marL="0" indent="0" algn="ctr">
              <a:buNone/>
              <a:defRPr sz="1680">
                <a:solidFill>
                  <a:schemeClr val="bg1">
                    <a:lumMod val="50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4114801"/>
            <a:ext cx="7344000" cy="2079407"/>
          </a:xfrm>
          <a:solidFill>
            <a:srgbClr val="007398">
              <a:alpha val="80000"/>
            </a:srgbClr>
          </a:solidFill>
        </p:spPr>
        <p:txBody>
          <a:bodyPr lIns="792000" anchor="ctr">
            <a:normAutofit/>
          </a:bodyPr>
          <a:lstStyle>
            <a:lvl1pPr marL="0" indent="0">
              <a:lnSpc>
                <a:spcPts val="5040"/>
              </a:lnSpc>
              <a:spcBef>
                <a:spcPts val="0"/>
              </a:spcBef>
              <a:buNone/>
              <a:defRPr sz="432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432000" y="7538400"/>
            <a:ext cx="2220480" cy="5184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40"/>
            </a:lvl1pPr>
          </a:lstStyle>
          <a:p>
            <a:pPr lvl="0"/>
            <a:r>
              <a:rPr lang="nb-NO" dirty="0"/>
              <a:t>.</a:t>
            </a:r>
          </a:p>
        </p:txBody>
      </p:sp>
    </p:spTree>
    <p:extLst>
      <p:ext uri="{BB962C8B-B14F-4D97-AF65-F5344CB8AC3E}">
        <p14:creationId xmlns:p14="http://schemas.microsoft.com/office/powerpoint/2010/main" val="348743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Deltittel orange">
    <p:bg>
      <p:bgPr>
        <a:solidFill>
          <a:schemeClr val="bg1">
            <a:alpha val="80000"/>
          </a:schemeClr>
        </a:solidFill>
        <a:effectLst/>
      </p:bgPr>
    </p:bg>
    <p:spTree>
      <p:nvGrpSpPr>
        <p:cNvPr id="1" name=""/>
        <p:cNvGrpSpPr/>
        <p:nvPr/>
      </p:nvGrpSpPr>
      <p:grpSpPr>
        <a:xfrm>
          <a:off x="0" y="0"/>
          <a:ext cx="0" cy="0"/>
          <a:chOff x="0" y="0"/>
          <a:chExt cx="0" cy="0"/>
        </a:xfrm>
      </p:grpSpPr>
      <p:sp>
        <p:nvSpPr>
          <p:cNvPr id="8" name="Plassholder for bilde 5"/>
          <p:cNvSpPr>
            <a:spLocks noGrp="1"/>
          </p:cNvSpPr>
          <p:nvPr>
            <p:ph type="pic" sz="quarter" idx="16" hasCustomPrompt="1"/>
          </p:nvPr>
        </p:nvSpPr>
        <p:spPr>
          <a:xfrm>
            <a:off x="0" y="0"/>
            <a:ext cx="14630400" cy="8229600"/>
          </a:xfrm>
        </p:spPr>
        <p:txBody>
          <a:bodyPr lIns="1620000" anchor="ctr" anchorCtr="0">
            <a:normAutofit/>
          </a:bodyPr>
          <a:lstStyle>
            <a:lvl1pPr marL="0" indent="0" algn="ctr">
              <a:buNone/>
              <a:defRPr sz="1680">
                <a:solidFill>
                  <a:schemeClr val="bg1">
                    <a:lumMod val="50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4114801"/>
            <a:ext cx="7344000" cy="2079407"/>
          </a:xfrm>
          <a:solidFill>
            <a:srgbClr val="FF6F20">
              <a:alpha val="80000"/>
            </a:srgbClr>
          </a:solidFill>
        </p:spPr>
        <p:txBody>
          <a:bodyPr lIns="792000" anchor="ctr">
            <a:normAutofit/>
          </a:bodyPr>
          <a:lstStyle>
            <a:lvl1pPr marL="0" indent="0">
              <a:lnSpc>
                <a:spcPts val="5040"/>
              </a:lnSpc>
              <a:spcBef>
                <a:spcPts val="0"/>
              </a:spcBef>
              <a:buNone/>
              <a:defRPr sz="432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432000" y="7538400"/>
            <a:ext cx="2220480" cy="5184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40"/>
            </a:lvl1pPr>
          </a:lstStyle>
          <a:p>
            <a:pPr lvl="0"/>
            <a:r>
              <a:rPr lang="nb-NO" dirty="0"/>
              <a:t>.</a:t>
            </a:r>
          </a:p>
        </p:txBody>
      </p:sp>
    </p:spTree>
    <p:extLst>
      <p:ext uri="{BB962C8B-B14F-4D97-AF65-F5344CB8AC3E}">
        <p14:creationId xmlns:p14="http://schemas.microsoft.com/office/powerpoint/2010/main" val="368446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Deltittel grønn">
    <p:bg>
      <p:bgPr>
        <a:solidFill>
          <a:schemeClr val="bg1">
            <a:alpha val="80000"/>
          </a:schemeClr>
        </a:solidFill>
        <a:effectLst/>
      </p:bgPr>
    </p:bg>
    <p:spTree>
      <p:nvGrpSpPr>
        <p:cNvPr id="1" name=""/>
        <p:cNvGrpSpPr/>
        <p:nvPr/>
      </p:nvGrpSpPr>
      <p:grpSpPr>
        <a:xfrm>
          <a:off x="0" y="0"/>
          <a:ext cx="0" cy="0"/>
          <a:chOff x="0" y="0"/>
          <a:chExt cx="0" cy="0"/>
        </a:xfrm>
      </p:grpSpPr>
      <p:sp>
        <p:nvSpPr>
          <p:cNvPr id="8" name="Plassholder for bilde 5"/>
          <p:cNvSpPr>
            <a:spLocks noGrp="1"/>
          </p:cNvSpPr>
          <p:nvPr>
            <p:ph type="pic" sz="quarter" idx="16" hasCustomPrompt="1"/>
          </p:nvPr>
        </p:nvSpPr>
        <p:spPr>
          <a:xfrm>
            <a:off x="0" y="0"/>
            <a:ext cx="14630400" cy="8229600"/>
          </a:xfrm>
        </p:spPr>
        <p:txBody>
          <a:bodyPr lIns="1620000" anchor="ctr" anchorCtr="0">
            <a:normAutofit/>
          </a:bodyPr>
          <a:lstStyle>
            <a:lvl1pPr marL="0" indent="0" algn="ctr">
              <a:buNone/>
              <a:defRPr sz="1680">
                <a:solidFill>
                  <a:schemeClr val="bg1">
                    <a:lumMod val="50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4114801"/>
            <a:ext cx="7344000" cy="2079407"/>
          </a:xfrm>
          <a:solidFill>
            <a:srgbClr val="347121">
              <a:alpha val="80000"/>
            </a:srgbClr>
          </a:solidFill>
        </p:spPr>
        <p:txBody>
          <a:bodyPr lIns="792000" anchor="ctr">
            <a:normAutofit/>
          </a:bodyPr>
          <a:lstStyle>
            <a:lvl1pPr marL="0" indent="0">
              <a:lnSpc>
                <a:spcPts val="5040"/>
              </a:lnSpc>
              <a:spcBef>
                <a:spcPts val="0"/>
              </a:spcBef>
              <a:buNone/>
              <a:defRPr sz="432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432000" y="7538400"/>
            <a:ext cx="2220480" cy="5184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40"/>
            </a:lvl1pPr>
          </a:lstStyle>
          <a:p>
            <a:pPr lvl="0"/>
            <a:r>
              <a:rPr lang="nb-NO" dirty="0"/>
              <a:t>.</a:t>
            </a:r>
          </a:p>
        </p:txBody>
      </p:sp>
    </p:spTree>
    <p:extLst>
      <p:ext uri="{BB962C8B-B14F-4D97-AF65-F5344CB8AC3E}">
        <p14:creationId xmlns:p14="http://schemas.microsoft.com/office/powerpoint/2010/main" val="182439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Deltittel standard">
    <p:bg>
      <p:bgPr>
        <a:solidFill>
          <a:schemeClr val="bg1">
            <a:alpha val="80000"/>
          </a:schemeClr>
        </a:solidFill>
        <a:effectLst/>
      </p:bgPr>
    </p:bg>
    <p:spTree>
      <p:nvGrpSpPr>
        <p:cNvPr id="1" name=""/>
        <p:cNvGrpSpPr/>
        <p:nvPr/>
      </p:nvGrpSpPr>
      <p:grpSpPr>
        <a:xfrm>
          <a:off x="0" y="0"/>
          <a:ext cx="0" cy="0"/>
          <a:chOff x="0" y="0"/>
          <a:chExt cx="0" cy="0"/>
        </a:xfrm>
      </p:grpSpPr>
      <p:sp>
        <p:nvSpPr>
          <p:cNvPr id="8" name="Plassholder for bilde 5"/>
          <p:cNvSpPr>
            <a:spLocks noGrp="1"/>
          </p:cNvSpPr>
          <p:nvPr>
            <p:ph type="pic" sz="quarter" idx="16" hasCustomPrompt="1"/>
          </p:nvPr>
        </p:nvSpPr>
        <p:spPr>
          <a:xfrm>
            <a:off x="0" y="0"/>
            <a:ext cx="14630400" cy="8229600"/>
          </a:xfrm>
        </p:spPr>
        <p:txBody>
          <a:bodyPr lIns="1620000" anchor="ctr" anchorCtr="0">
            <a:normAutofit/>
          </a:bodyPr>
          <a:lstStyle>
            <a:lvl1pPr marL="0" indent="0" algn="ctr">
              <a:buNone/>
              <a:defRPr sz="1680">
                <a:solidFill>
                  <a:schemeClr val="bg1">
                    <a:lumMod val="50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4114801"/>
            <a:ext cx="7344000" cy="2079407"/>
          </a:xfrm>
          <a:solidFill>
            <a:srgbClr val="404040">
              <a:alpha val="80000"/>
            </a:srgbClr>
          </a:solidFill>
        </p:spPr>
        <p:txBody>
          <a:bodyPr lIns="792000" anchor="ctr">
            <a:normAutofit/>
          </a:bodyPr>
          <a:lstStyle>
            <a:lvl1pPr marL="0" indent="0">
              <a:lnSpc>
                <a:spcPts val="5040"/>
              </a:lnSpc>
              <a:spcBef>
                <a:spcPts val="0"/>
              </a:spcBef>
              <a:buNone/>
              <a:defRPr sz="432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9757632" y="7689590"/>
            <a:ext cx="4872769" cy="540010"/>
          </a:xfrm>
        </p:spPr>
        <p:txBody>
          <a:bodyPr rIns="180000">
            <a:normAutofit/>
          </a:bodyPr>
          <a:lstStyle>
            <a:lvl1pPr marL="0" indent="0" algn="r">
              <a:buNone/>
              <a:defRPr sz="12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432000" y="7538400"/>
            <a:ext cx="2220480" cy="5184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40"/>
            </a:lvl1pPr>
          </a:lstStyle>
          <a:p>
            <a:pPr lvl="0"/>
            <a:r>
              <a:rPr lang="nb-NO" dirty="0"/>
              <a:t>.</a:t>
            </a:r>
          </a:p>
        </p:txBody>
      </p:sp>
    </p:spTree>
    <p:extLst>
      <p:ext uri="{BB962C8B-B14F-4D97-AF65-F5344CB8AC3E}">
        <p14:creationId xmlns:p14="http://schemas.microsoft.com/office/powerpoint/2010/main" val="17436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om side ">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a:xfrm>
            <a:off x="3369600" y="7580575"/>
            <a:ext cx="8424000" cy="432000"/>
          </a:xfrm>
        </p:spPr>
        <p:txBody>
          <a:bodyPr/>
          <a:lstStyle/>
          <a:p>
            <a:r>
              <a:rPr lang="nb-NO"/>
              <a:t>Bunntekst</a:t>
            </a:r>
            <a:endParaRPr lang="nb-NO" dirty="0"/>
          </a:p>
        </p:txBody>
      </p:sp>
      <p:sp>
        <p:nvSpPr>
          <p:cNvPr id="4" name="Plassholder for dato 3"/>
          <p:cNvSpPr>
            <a:spLocks noGrp="1"/>
          </p:cNvSpPr>
          <p:nvPr>
            <p:ph type="dt" sz="half" idx="11"/>
          </p:nvPr>
        </p:nvSpPr>
        <p:spPr/>
        <p:txBody>
          <a:bodyPr/>
          <a:lstStyle/>
          <a:p>
            <a:fld id="{5EDF8C27-BE41-44B4-BFA9-12F26D2D3F58}" type="datetime1">
              <a:rPr lang="nb-NO" smtClean="0"/>
              <a:t>22.01.2024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Tree>
    <p:extLst>
      <p:ext uri="{BB962C8B-B14F-4D97-AF65-F5344CB8AC3E}">
        <p14:creationId xmlns:p14="http://schemas.microsoft.com/office/powerpoint/2010/main" val="426445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Sluttside">
    <p:bg>
      <p:bgRef idx="1001">
        <a:schemeClr val="bg1"/>
      </p:bgRef>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161" y="3613680"/>
            <a:ext cx="4292078" cy="1002240"/>
          </a:xfrm>
          <a:prstGeom prst="rect">
            <a:avLst/>
          </a:prstGeom>
        </p:spPr>
      </p:pic>
    </p:spTree>
    <p:extLst>
      <p:ext uri="{BB962C8B-B14F-4D97-AF65-F5344CB8AC3E}">
        <p14:creationId xmlns:p14="http://schemas.microsoft.com/office/powerpoint/2010/main" val="2814065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06502" y="1080136"/>
            <a:ext cx="13019227" cy="6480810"/>
          </a:xfrm>
          <a:solidFill>
            <a:srgbClr val="AAA09B"/>
          </a:solidFill>
        </p:spPr>
        <p:txBody>
          <a:bodyPr lIns="540000" tIns="540000" rIns="5040000" bIns="2448000" anchor="t">
            <a:normAutofit/>
          </a:bodyPr>
          <a:lstStyle>
            <a:lvl1pPr>
              <a:lnSpc>
                <a:spcPct val="90000"/>
              </a:lnSpc>
              <a:defRPr sz="5000">
                <a:solidFill>
                  <a:schemeClr val="lt1"/>
                </a:solidFill>
              </a:defRPr>
            </a:lvl1pPr>
          </a:lstStyle>
          <a:p>
            <a:r>
              <a:rPr lang="nb-NO"/>
              <a:t>Klikk for å redigere tittelstil</a:t>
            </a:r>
            <a:endParaRPr lang="nb-NO" dirty="0"/>
          </a:p>
        </p:txBody>
      </p:sp>
      <p:sp>
        <p:nvSpPr>
          <p:cNvPr id="8" name="Plassholder for dato 7"/>
          <p:cNvSpPr>
            <a:spLocks noGrp="1"/>
          </p:cNvSpPr>
          <p:nvPr>
            <p:ph type="dt" sz="half" idx="10"/>
          </p:nvPr>
        </p:nvSpPr>
        <p:spPr>
          <a:xfrm>
            <a:off x="1296162" y="6660833"/>
            <a:ext cx="1008126" cy="324040"/>
          </a:xfrm>
        </p:spPr>
        <p:txBody>
          <a:bodyPr/>
          <a:lstStyle>
            <a:lvl1pPr>
              <a:defRPr sz="1600">
                <a:solidFill>
                  <a:schemeClr val="bg1"/>
                </a:solidFill>
              </a:defRPr>
            </a:lvl1pPr>
          </a:lstStyle>
          <a:p>
            <a:fld id="{983651F3-9B16-40C6-B209-3688FC9C95F6}" type="datetimeFigureOut">
              <a:rPr lang="nb-NO" smtClean="0"/>
              <a:pPr/>
              <a:t>22.01.2024</a:t>
            </a:fld>
            <a:endParaRPr lang="nb-NO" dirty="0"/>
          </a:p>
        </p:txBody>
      </p:sp>
      <p:sp>
        <p:nvSpPr>
          <p:cNvPr id="9" name="Plassholder for bunntekst 8"/>
          <p:cNvSpPr>
            <a:spLocks noGrp="1"/>
          </p:cNvSpPr>
          <p:nvPr>
            <p:ph type="ftr" sz="quarter" idx="11"/>
          </p:nvPr>
        </p:nvSpPr>
        <p:spPr>
          <a:xfrm>
            <a:off x="2520315" y="6660833"/>
            <a:ext cx="5040630" cy="324040"/>
          </a:xfrm>
        </p:spPr>
        <p:txBody>
          <a:bodyPr>
            <a:normAutofit/>
          </a:bodyPr>
          <a:lstStyle>
            <a:lvl1pPr>
              <a:defRPr sz="1600">
                <a:solidFill>
                  <a:schemeClr val="bg1"/>
                </a:solidFill>
              </a:defRPr>
            </a:lvl1pPr>
          </a:lstStyle>
          <a:p>
            <a:r>
              <a:rPr lang="nb-NO" dirty="0"/>
              <a:t>Navn </a:t>
            </a:r>
            <a:r>
              <a:rPr lang="nb-NO" dirty="0" err="1"/>
              <a:t>Navnesen</a:t>
            </a:r>
            <a:r>
              <a:rPr lang="nb-NO" dirty="0"/>
              <a:t> og sted</a:t>
            </a:r>
          </a:p>
        </p:txBody>
      </p:sp>
      <p:sp>
        <p:nvSpPr>
          <p:cNvPr id="10" name="Plassholder for lysbildenummer 9"/>
          <p:cNvSpPr>
            <a:spLocks noGrp="1"/>
          </p:cNvSpPr>
          <p:nvPr>
            <p:ph type="sldNum" sz="quarter" idx="12"/>
          </p:nvPr>
        </p:nvSpPr>
        <p:spPr>
          <a:xfrm>
            <a:off x="13480086" y="7681260"/>
            <a:ext cx="345643" cy="221599"/>
          </a:xfrm>
        </p:spPr>
        <p:txBody>
          <a:bodyPr/>
          <a:lstStyle/>
          <a:p>
            <a:fld id="{5751DFAA-887F-4071-8EAD-E8CA316FCF06}"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79510" y="450056"/>
            <a:ext cx="1804420" cy="457201"/>
          </a:xfrm>
          <a:prstGeom prst="rect">
            <a:avLst/>
          </a:prstGeom>
        </p:spPr>
      </p:pic>
    </p:spTree>
    <p:extLst>
      <p:ext uri="{BB962C8B-B14F-4D97-AF65-F5344CB8AC3E}">
        <p14:creationId xmlns:p14="http://schemas.microsoft.com/office/powerpoint/2010/main" val="2584116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735060" y="3147776"/>
            <a:ext cx="9173196" cy="1728472"/>
          </a:xfrm>
        </p:spPr>
        <p:txBody>
          <a:bodyPr anchor="b">
            <a:noAutofit/>
          </a:bodyPr>
          <a:lstStyle>
            <a:lvl1pPr algn="l">
              <a:defRPr sz="576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735060" y="4943653"/>
            <a:ext cx="9173197" cy="1512188"/>
          </a:xfrm>
          <a:prstGeom prst="rect">
            <a:avLst/>
          </a:prstGeom>
        </p:spPr>
        <p:txBody>
          <a:bodyPr>
            <a:noAutofit/>
          </a:bodyPr>
          <a:lstStyle>
            <a:lvl1pPr marL="0" indent="0" algn="l">
              <a:lnSpc>
                <a:spcPct val="100000"/>
              </a:lnSpc>
              <a:buNone/>
              <a:defRPr sz="3360">
                <a:solidFill>
                  <a:schemeClr val="accent5"/>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736640" y="6749415"/>
            <a:ext cx="3291840" cy="438150"/>
          </a:xfrm>
        </p:spPr>
        <p:txBody>
          <a:bodyPr>
            <a:noAutofit/>
          </a:bodyPr>
          <a:lstStyle>
            <a:lvl1pPr>
              <a:defRPr sz="2160"/>
            </a:lvl1pPr>
          </a:lstStyle>
          <a:p>
            <a:fld id="{14463DC0-34DA-4C18-AB00-4938EE730E8F}" type="datetimeFigureOut">
              <a:rPr lang="nb-NO" smtClean="0"/>
              <a:pPr/>
              <a:t>22.01.2024</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205625"/>
            <a:ext cx="4937760" cy="129266"/>
          </a:xfrm>
        </p:spPr>
        <p:txBody>
          <a:bodyPr>
            <a:noAutofit/>
          </a:bodyPr>
          <a:lstStyle>
            <a:lvl1pPr>
              <a:defRPr sz="12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5486400" y="-205625"/>
            <a:ext cx="3291840" cy="129266"/>
          </a:xfrm>
        </p:spPr>
        <p:txBody>
          <a:bodyPr>
            <a:noAutofit/>
          </a:bodyPr>
          <a:lstStyle>
            <a:lvl1pPr>
              <a:defRPr sz="120"/>
            </a:lvl1pPr>
          </a:lstStyle>
          <a:p>
            <a:fld id="{4C0E7D1F-4124-4F42-9D8C-CAC7BDB8338B}"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76725" y="1231859"/>
            <a:ext cx="2124050" cy="607699"/>
          </a:xfrm>
          <a:prstGeom prst="rect">
            <a:avLst/>
          </a:prstGeom>
        </p:spPr>
      </p:pic>
    </p:spTree>
    <p:extLst>
      <p:ext uri="{BB962C8B-B14F-4D97-AF65-F5344CB8AC3E}">
        <p14:creationId xmlns:p14="http://schemas.microsoft.com/office/powerpoint/2010/main" val="1721065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tellysbilde #2">
    <p:bg>
      <p:bgPr>
        <a:solidFill>
          <a:schemeClr val="accent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87379ED2-44D6-4B3D-8468-39EA9D3C9F54}"/>
              </a:ext>
            </a:extLst>
          </p:cNvPr>
          <p:cNvPicPr>
            <a:picLocks noChangeAspect="1"/>
          </p:cNvPicPr>
          <p:nvPr userDrawn="1"/>
        </p:nvPicPr>
        <p:blipFill rotWithShape="1">
          <a:blip r:embed="rId2"/>
          <a:srcRect/>
          <a:stretch/>
        </p:blipFill>
        <p:spPr>
          <a:xfrm>
            <a:off x="1" y="0"/>
            <a:ext cx="14632333" cy="82296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1933" y="0"/>
            <a:ext cx="14632333" cy="82296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735060" y="3147776"/>
            <a:ext cx="9173196" cy="1728472"/>
          </a:xfrm>
        </p:spPr>
        <p:txBody>
          <a:bodyPr anchor="b">
            <a:noAutofit/>
          </a:bodyPr>
          <a:lstStyle>
            <a:lvl1pPr algn="l">
              <a:defRPr sz="576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735060" y="4943653"/>
            <a:ext cx="9173197" cy="1512188"/>
          </a:xfrm>
          <a:prstGeom prst="rect">
            <a:avLst/>
          </a:prstGeom>
        </p:spPr>
        <p:txBody>
          <a:bodyPr>
            <a:noAutofit/>
          </a:bodyPr>
          <a:lstStyle>
            <a:lvl1pPr marL="0" indent="0" algn="l">
              <a:lnSpc>
                <a:spcPct val="100000"/>
              </a:lnSpc>
              <a:buNone/>
              <a:defRPr sz="3360">
                <a:solidFill>
                  <a:schemeClr val="accent5"/>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736640" y="6749415"/>
            <a:ext cx="3291840" cy="438150"/>
          </a:xfrm>
        </p:spPr>
        <p:txBody>
          <a:bodyPr>
            <a:noAutofit/>
          </a:bodyPr>
          <a:lstStyle>
            <a:lvl1pPr>
              <a:defRPr sz="2160"/>
            </a:lvl1pPr>
          </a:lstStyle>
          <a:p>
            <a:fld id="{14463DC0-34DA-4C18-AB00-4938EE730E8F}" type="datetimeFigureOut">
              <a:rPr lang="nb-NO" smtClean="0"/>
              <a:pPr/>
              <a:t>22.01.2024</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205625"/>
            <a:ext cx="4937760" cy="129266"/>
          </a:xfrm>
        </p:spPr>
        <p:txBody>
          <a:bodyPr>
            <a:noAutofit/>
          </a:bodyPr>
          <a:lstStyle>
            <a:lvl1pPr>
              <a:defRPr sz="12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5486400" y="-205625"/>
            <a:ext cx="3291840" cy="129266"/>
          </a:xfrm>
        </p:spPr>
        <p:txBody>
          <a:bodyPr>
            <a:noAutofit/>
          </a:bodyPr>
          <a:lstStyle>
            <a:lvl1pPr>
              <a:defRPr sz="120"/>
            </a:lvl1pPr>
          </a:lstStyle>
          <a:p>
            <a:fld id="{8C9B6852-A262-4B14-BD53-4588C38A8C3C}"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6725" y="1231859"/>
            <a:ext cx="2124050" cy="607699"/>
          </a:xfrm>
          <a:prstGeom prst="rect">
            <a:avLst/>
          </a:prstGeom>
        </p:spPr>
      </p:pic>
    </p:spTree>
    <p:extLst>
      <p:ext uri="{BB962C8B-B14F-4D97-AF65-F5344CB8AC3E}">
        <p14:creationId xmlns:p14="http://schemas.microsoft.com/office/powerpoint/2010/main" val="2540774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tellysbilde #3">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3C2C9E1-59C4-4CB1-B02B-41613445195D}"/>
              </a:ext>
            </a:extLst>
          </p:cNvPr>
          <p:cNvPicPr>
            <a:picLocks noChangeAspect="1"/>
          </p:cNvPicPr>
          <p:nvPr userDrawn="1"/>
        </p:nvPicPr>
        <p:blipFill>
          <a:blip r:embed="rId2"/>
          <a:stretch>
            <a:fillRect/>
          </a:stretch>
        </p:blipFill>
        <p:spPr>
          <a:xfrm>
            <a:off x="-9012" y="0"/>
            <a:ext cx="14630400" cy="82296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1" y="0"/>
            <a:ext cx="14632333" cy="82296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735060" y="3147776"/>
            <a:ext cx="9173196" cy="1728472"/>
          </a:xfrm>
        </p:spPr>
        <p:txBody>
          <a:bodyPr anchor="b">
            <a:noAutofit/>
          </a:bodyPr>
          <a:lstStyle>
            <a:lvl1pPr algn="l">
              <a:defRPr sz="576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735060" y="4943653"/>
            <a:ext cx="9173197" cy="1512188"/>
          </a:xfrm>
          <a:prstGeom prst="rect">
            <a:avLst/>
          </a:prstGeom>
        </p:spPr>
        <p:txBody>
          <a:bodyPr>
            <a:noAutofit/>
          </a:bodyPr>
          <a:lstStyle>
            <a:lvl1pPr marL="0" indent="0" algn="l">
              <a:lnSpc>
                <a:spcPct val="100000"/>
              </a:lnSpc>
              <a:buNone/>
              <a:defRPr sz="3360">
                <a:solidFill>
                  <a:schemeClr val="accent5"/>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736640" y="6749415"/>
            <a:ext cx="3291840" cy="438150"/>
          </a:xfrm>
        </p:spPr>
        <p:txBody>
          <a:bodyPr>
            <a:noAutofit/>
          </a:bodyPr>
          <a:lstStyle>
            <a:lvl1pPr>
              <a:defRPr sz="2160"/>
            </a:lvl1pPr>
          </a:lstStyle>
          <a:p>
            <a:fld id="{14463DC0-34DA-4C18-AB00-4938EE730E8F}" type="datetimeFigureOut">
              <a:rPr lang="nb-NO" smtClean="0"/>
              <a:pPr/>
              <a:t>22.01.2024</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205625"/>
            <a:ext cx="4937760" cy="129266"/>
          </a:xfrm>
        </p:spPr>
        <p:txBody>
          <a:bodyPr>
            <a:noAutofit/>
          </a:bodyPr>
          <a:lstStyle>
            <a:lvl1pPr>
              <a:defRPr sz="12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5486400" y="-205625"/>
            <a:ext cx="3291840" cy="129266"/>
          </a:xfrm>
        </p:spPr>
        <p:txBody>
          <a:bodyPr>
            <a:noAutofit/>
          </a:bodyPr>
          <a:lstStyle>
            <a:lvl1pPr>
              <a:defRPr sz="120"/>
            </a:lvl1pPr>
          </a:lstStyle>
          <a:p>
            <a:fld id="{3B9DC5E7-D76F-4991-BB31-1F6431576CDB}"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6725" y="1231859"/>
            <a:ext cx="2124050" cy="607699"/>
          </a:xfrm>
          <a:prstGeom prst="rect">
            <a:avLst/>
          </a:prstGeom>
        </p:spPr>
      </p:pic>
    </p:spTree>
    <p:extLst>
      <p:ext uri="{BB962C8B-B14F-4D97-AF65-F5344CB8AC3E}">
        <p14:creationId xmlns:p14="http://schemas.microsoft.com/office/powerpoint/2010/main" val="31614435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tellysbilde #4">
    <p:bg>
      <p:bgPr>
        <a:solidFill>
          <a:schemeClr val="accent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D0C79066-E748-4DBB-9BCF-644E381F7B06}"/>
              </a:ext>
            </a:extLst>
          </p:cNvPr>
          <p:cNvPicPr>
            <a:picLocks noChangeAspect="1"/>
          </p:cNvPicPr>
          <p:nvPr userDrawn="1"/>
        </p:nvPicPr>
        <p:blipFill>
          <a:blip r:embed="rId2"/>
          <a:stretch>
            <a:fillRect/>
          </a:stretch>
        </p:blipFill>
        <p:spPr>
          <a:xfrm>
            <a:off x="-1" y="0"/>
            <a:ext cx="14632333" cy="82296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1" y="0"/>
            <a:ext cx="14632333" cy="82296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735060" y="3147776"/>
            <a:ext cx="9173196" cy="1728472"/>
          </a:xfrm>
        </p:spPr>
        <p:txBody>
          <a:bodyPr anchor="b">
            <a:noAutofit/>
          </a:bodyPr>
          <a:lstStyle>
            <a:lvl1pPr algn="l">
              <a:defRPr sz="576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735060" y="4943653"/>
            <a:ext cx="9173197" cy="1512188"/>
          </a:xfrm>
          <a:prstGeom prst="rect">
            <a:avLst/>
          </a:prstGeom>
        </p:spPr>
        <p:txBody>
          <a:bodyPr>
            <a:noAutofit/>
          </a:bodyPr>
          <a:lstStyle>
            <a:lvl1pPr marL="0" indent="0" algn="l">
              <a:lnSpc>
                <a:spcPct val="100000"/>
              </a:lnSpc>
              <a:buNone/>
              <a:defRPr sz="3360">
                <a:solidFill>
                  <a:schemeClr val="accent5"/>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736640" y="6749415"/>
            <a:ext cx="3291840" cy="438150"/>
          </a:xfrm>
        </p:spPr>
        <p:txBody>
          <a:bodyPr>
            <a:noAutofit/>
          </a:bodyPr>
          <a:lstStyle>
            <a:lvl1pPr>
              <a:defRPr sz="2160"/>
            </a:lvl1pPr>
          </a:lstStyle>
          <a:p>
            <a:fld id="{14463DC0-34DA-4C18-AB00-4938EE730E8F}" type="datetimeFigureOut">
              <a:rPr lang="nb-NO" smtClean="0"/>
              <a:pPr/>
              <a:t>22.01.2024</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205625"/>
            <a:ext cx="4937760" cy="129266"/>
          </a:xfrm>
        </p:spPr>
        <p:txBody>
          <a:bodyPr>
            <a:noAutofit/>
          </a:bodyPr>
          <a:lstStyle>
            <a:lvl1pPr>
              <a:defRPr sz="12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5486400" y="-205625"/>
            <a:ext cx="3291840" cy="129266"/>
          </a:xfrm>
        </p:spPr>
        <p:txBody>
          <a:bodyPr>
            <a:noAutofit/>
          </a:bodyPr>
          <a:lstStyle>
            <a:lvl1pPr>
              <a:defRPr sz="120"/>
            </a:lvl1pPr>
          </a:lstStyle>
          <a:p>
            <a:fld id="{8536FB86-8EDD-4A83-9C61-21D056E09FFF}"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6725" y="1231859"/>
            <a:ext cx="2124050" cy="607699"/>
          </a:xfrm>
          <a:prstGeom prst="rect">
            <a:avLst/>
          </a:prstGeom>
        </p:spPr>
      </p:pic>
    </p:spTree>
    <p:extLst>
      <p:ext uri="{BB962C8B-B14F-4D97-AF65-F5344CB8AC3E}">
        <p14:creationId xmlns:p14="http://schemas.microsoft.com/office/powerpoint/2010/main" val="2096201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tellysbilde #5">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D11926F9-6903-4CAA-823D-CAEBF0BE4A93}"/>
              </a:ext>
            </a:extLst>
          </p:cNvPr>
          <p:cNvPicPr>
            <a:picLocks noChangeAspect="1"/>
          </p:cNvPicPr>
          <p:nvPr userDrawn="1"/>
        </p:nvPicPr>
        <p:blipFill>
          <a:blip r:embed="rId2"/>
          <a:stretch>
            <a:fillRect/>
          </a:stretch>
        </p:blipFill>
        <p:spPr>
          <a:xfrm>
            <a:off x="-18024" y="2280"/>
            <a:ext cx="14628280" cy="822732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1" y="0"/>
            <a:ext cx="14632333" cy="82296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735060" y="3147776"/>
            <a:ext cx="9173196" cy="1728472"/>
          </a:xfrm>
        </p:spPr>
        <p:txBody>
          <a:bodyPr anchor="b">
            <a:noAutofit/>
          </a:bodyPr>
          <a:lstStyle>
            <a:lvl1pPr algn="l">
              <a:defRPr sz="576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735060" y="4943653"/>
            <a:ext cx="9173197" cy="1512188"/>
          </a:xfrm>
          <a:prstGeom prst="rect">
            <a:avLst/>
          </a:prstGeom>
        </p:spPr>
        <p:txBody>
          <a:bodyPr>
            <a:noAutofit/>
          </a:bodyPr>
          <a:lstStyle>
            <a:lvl1pPr marL="0" indent="0" algn="l">
              <a:lnSpc>
                <a:spcPct val="100000"/>
              </a:lnSpc>
              <a:buNone/>
              <a:defRPr sz="3360">
                <a:solidFill>
                  <a:schemeClr val="accent5"/>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736640" y="6749415"/>
            <a:ext cx="3291840" cy="438150"/>
          </a:xfrm>
        </p:spPr>
        <p:txBody>
          <a:bodyPr>
            <a:noAutofit/>
          </a:bodyPr>
          <a:lstStyle>
            <a:lvl1pPr>
              <a:defRPr sz="2160"/>
            </a:lvl1pPr>
          </a:lstStyle>
          <a:p>
            <a:fld id="{14463DC0-34DA-4C18-AB00-4938EE730E8F}" type="datetimeFigureOut">
              <a:rPr lang="nb-NO" smtClean="0"/>
              <a:pPr/>
              <a:t>22.01.2024</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205625"/>
            <a:ext cx="4937760" cy="129266"/>
          </a:xfrm>
        </p:spPr>
        <p:txBody>
          <a:bodyPr>
            <a:noAutofit/>
          </a:bodyPr>
          <a:lstStyle>
            <a:lvl1pPr>
              <a:defRPr sz="12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5486400" y="-205625"/>
            <a:ext cx="3291840" cy="129266"/>
          </a:xfrm>
        </p:spPr>
        <p:txBody>
          <a:bodyPr>
            <a:noAutofit/>
          </a:bodyPr>
          <a:lstStyle>
            <a:lvl1pPr>
              <a:defRPr sz="120"/>
            </a:lvl1pPr>
          </a:lstStyle>
          <a:p>
            <a:fld id="{0CD0936C-C47C-429C-B8FE-3331DDB7AD3C}"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6725" y="1231859"/>
            <a:ext cx="2124050" cy="607699"/>
          </a:xfrm>
          <a:prstGeom prst="rect">
            <a:avLst/>
          </a:prstGeom>
        </p:spPr>
      </p:pic>
    </p:spTree>
    <p:extLst>
      <p:ext uri="{BB962C8B-B14F-4D97-AF65-F5344CB8AC3E}">
        <p14:creationId xmlns:p14="http://schemas.microsoft.com/office/powerpoint/2010/main" val="1524834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1_Tittellysbilde #5">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D11926F9-6903-4CAA-823D-CAEBF0BE4A93}"/>
              </a:ext>
            </a:extLst>
          </p:cNvPr>
          <p:cNvPicPr>
            <a:picLocks noChangeAspect="1"/>
          </p:cNvPicPr>
          <p:nvPr userDrawn="1"/>
        </p:nvPicPr>
        <p:blipFill>
          <a:blip r:embed="rId2"/>
          <a:stretch>
            <a:fillRect/>
          </a:stretch>
        </p:blipFill>
        <p:spPr>
          <a:xfrm>
            <a:off x="-18024" y="2280"/>
            <a:ext cx="14628280" cy="822732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1" y="0"/>
            <a:ext cx="14632333" cy="82296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735060" y="3147776"/>
            <a:ext cx="9173196" cy="1728472"/>
          </a:xfrm>
        </p:spPr>
        <p:txBody>
          <a:bodyPr anchor="b">
            <a:noAutofit/>
          </a:bodyPr>
          <a:lstStyle>
            <a:lvl1pPr algn="l">
              <a:defRPr sz="5760">
                <a:solidFill>
                  <a:schemeClr val="lt1"/>
                </a:solidFill>
              </a:defRPr>
            </a:lvl1pPr>
          </a:lstStyle>
          <a:p>
            <a:r>
              <a:rPr lang="nb-NO"/>
              <a:t>Click to add title</a:t>
            </a:r>
            <a:endParaRPr lang="nb-NO" dirty="0"/>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735060" y="4943653"/>
            <a:ext cx="9173197" cy="1512188"/>
          </a:xfrm>
          <a:prstGeom prst="rect">
            <a:avLst/>
          </a:prstGeom>
        </p:spPr>
        <p:txBody>
          <a:bodyPr>
            <a:noAutofit/>
          </a:bodyPr>
          <a:lstStyle>
            <a:lvl1pPr marL="0" indent="0" algn="l">
              <a:lnSpc>
                <a:spcPct val="100000"/>
              </a:lnSpc>
              <a:buNone/>
              <a:defRPr sz="3360">
                <a:solidFill>
                  <a:schemeClr val="accent5"/>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Click to add subtitle</a:t>
            </a:r>
            <a:endParaRPr lang="nb-NO" dirty="0"/>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736640" y="6749415"/>
            <a:ext cx="3291840" cy="438150"/>
          </a:xfrm>
        </p:spPr>
        <p:txBody>
          <a:bodyPr>
            <a:noAutofit/>
          </a:bodyPr>
          <a:lstStyle>
            <a:lvl1pPr>
              <a:defRPr sz="2160"/>
            </a:lvl1pPr>
          </a:lstStyle>
          <a:p>
            <a:fld id="{14463DC0-34DA-4C18-AB00-4938EE730E8F}" type="datetimeFigureOut">
              <a:rPr lang="nb-NO" smtClean="0"/>
              <a:pPr/>
              <a:t>22.01.2024</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205625"/>
            <a:ext cx="4937760" cy="129266"/>
          </a:xfrm>
        </p:spPr>
        <p:txBody>
          <a:bodyPr>
            <a:noAutofit/>
          </a:bodyPr>
          <a:lstStyle>
            <a:lvl1pPr>
              <a:defRPr sz="12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5486400" y="-205625"/>
            <a:ext cx="3291840" cy="129266"/>
          </a:xfrm>
        </p:spPr>
        <p:txBody>
          <a:bodyPr>
            <a:noAutofit/>
          </a:bodyPr>
          <a:lstStyle>
            <a:lvl1pPr>
              <a:defRPr sz="120"/>
            </a:lvl1pPr>
          </a:lstStyle>
          <a:p>
            <a:fld id="{DAF24747-96A5-470F-B8B1-F6FB7445B6E9}"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6725" y="1231859"/>
            <a:ext cx="2124050" cy="607699"/>
          </a:xfrm>
          <a:prstGeom prst="rect">
            <a:avLst/>
          </a:prstGeom>
        </p:spPr>
      </p:pic>
    </p:spTree>
    <p:extLst>
      <p:ext uri="{BB962C8B-B14F-4D97-AF65-F5344CB8AC3E}">
        <p14:creationId xmlns:p14="http://schemas.microsoft.com/office/powerpoint/2010/main" val="42255869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p:txBody>
          <a:bodyPr>
            <a:noAutofit/>
          </a:bodyPr>
          <a:lstStyle>
            <a:lvl1pPr>
              <a:defRPr>
                <a:solidFill>
                  <a:schemeClr val="accent1"/>
                </a:solidFill>
              </a:defRPr>
            </a:lvl1pPr>
          </a:lstStyle>
          <a:p>
            <a:r>
              <a:rPr lang="nb-NO"/>
              <a:t>Click to add title</a:t>
            </a:r>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1166402" y="2808000"/>
            <a:ext cx="9392696" cy="42368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89FF396F-6E64-49E8-BD57-C5A97BBC98DD}" type="slidenum">
              <a:rPr lang="nb-NO" smtClean="0"/>
              <a:pPr/>
              <a:t>‹#›</a:t>
            </a:fld>
            <a:endParaRPr lang="nb-NO"/>
          </a:p>
        </p:txBody>
      </p:sp>
    </p:spTree>
    <p:extLst>
      <p:ext uri="{BB962C8B-B14F-4D97-AF65-F5344CB8AC3E}">
        <p14:creationId xmlns:p14="http://schemas.microsoft.com/office/powerpoint/2010/main" val="143249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2209461" y="3184084"/>
            <a:ext cx="9505619" cy="930716"/>
          </a:xfrm>
        </p:spPr>
        <p:txBody>
          <a:bodyPr anchor="b">
            <a:noAutofit/>
          </a:bodyPr>
          <a:lstStyle>
            <a:lvl1pPr>
              <a:defRPr sz="5760">
                <a:solidFill>
                  <a:schemeClr val="dk2"/>
                </a:solidFill>
              </a:defRPr>
            </a:lvl1pPr>
          </a:lstStyle>
          <a:p>
            <a:r>
              <a:rPr lang="nb-NO"/>
              <a:t>Click to add title</a:t>
            </a:r>
            <a:endParaRPr lang="nb-NO" dirty="0"/>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2209461" y="4174948"/>
            <a:ext cx="9505619" cy="2160270"/>
          </a:xfrm>
          <a:prstGeom prst="rect">
            <a:avLst/>
          </a:prstGeom>
        </p:spPr>
        <p:txBody>
          <a:bodyPr>
            <a:noAutofit/>
          </a:bodyPr>
          <a:lstStyle>
            <a:lvl1pPr marL="0" indent="0">
              <a:lnSpc>
                <a:spcPct val="100000"/>
              </a:lnSpc>
              <a:spcBef>
                <a:spcPts val="0"/>
              </a:spcBef>
              <a:buNone/>
              <a:defRPr sz="288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Click to add text</a:t>
            </a:r>
            <a:endParaRPr lang="nb-NO" dirty="0"/>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FB316FEB-657A-43B3-AB1B-F087C925481D}" type="slidenum">
              <a:rPr lang="nb-NO" smtClean="0"/>
              <a:pPr/>
              <a:t>‹#›</a:t>
            </a:fld>
            <a:endParaRPr lang="nb-NO"/>
          </a:p>
        </p:txBody>
      </p:sp>
      <p:pic>
        <p:nvPicPr>
          <p:cNvPr id="8" name="Grafikk 7">
            <a:extLst>
              <a:ext uri="{FF2B5EF4-FFF2-40B4-BE49-F238E27FC236}">
                <a16:creationId xmlns:a16="http://schemas.microsoft.com/office/drawing/2014/main" id="{842B512C-95B8-43CD-923E-12979F4D70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36067" y="2692952"/>
            <a:ext cx="2872134" cy="2843696"/>
          </a:xfrm>
          <a:prstGeom prst="rect">
            <a:avLst/>
          </a:prstGeom>
        </p:spPr>
      </p:pic>
    </p:spTree>
    <p:extLst>
      <p:ext uri="{BB962C8B-B14F-4D97-AF65-F5344CB8AC3E}">
        <p14:creationId xmlns:p14="http://schemas.microsoft.com/office/powerpoint/2010/main" val="272270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Deloverskrift #2">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2209461" y="3184084"/>
            <a:ext cx="9505619" cy="930716"/>
          </a:xfrm>
        </p:spPr>
        <p:txBody>
          <a:bodyPr anchor="b">
            <a:noAutofit/>
          </a:bodyPr>
          <a:lstStyle>
            <a:lvl1pPr>
              <a:defRPr sz="5760">
                <a:solidFill>
                  <a:schemeClr val="lt1"/>
                </a:solidFill>
              </a:defRPr>
            </a:lvl1pPr>
          </a:lstStyle>
          <a:p>
            <a:r>
              <a:rPr lang="nb-NO"/>
              <a:t>Click to add title</a:t>
            </a:r>
            <a:endParaRPr lang="nb-NO" dirty="0"/>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2209461" y="4174948"/>
            <a:ext cx="9505619" cy="2160270"/>
          </a:xfrm>
          <a:prstGeom prst="rect">
            <a:avLst/>
          </a:prstGeom>
        </p:spPr>
        <p:txBody>
          <a:bodyPr>
            <a:noAutofit/>
          </a:bodyPr>
          <a:lstStyle>
            <a:lvl1pPr marL="0" indent="0">
              <a:lnSpc>
                <a:spcPct val="100000"/>
              </a:lnSpc>
              <a:spcBef>
                <a:spcPts val="0"/>
              </a:spcBef>
              <a:buNone/>
              <a:defRPr sz="2880">
                <a:solidFill>
                  <a:schemeClr val="accent5"/>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Click to add text</a:t>
            </a:r>
            <a:endParaRPr lang="nb-NO" dirty="0"/>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CAD6CE59-C50B-4BA3-8FF8-6059B6924486}" type="slidenum">
              <a:rPr lang="nb-NO" smtClean="0"/>
              <a:pPr/>
              <a:t>‹#›</a:t>
            </a:fld>
            <a:endParaRPr lang="nb-NO"/>
          </a:p>
        </p:txBody>
      </p:sp>
      <p:pic>
        <p:nvPicPr>
          <p:cNvPr id="8" name="Grafikk 7">
            <a:extLst>
              <a:ext uri="{FF2B5EF4-FFF2-40B4-BE49-F238E27FC236}">
                <a16:creationId xmlns:a16="http://schemas.microsoft.com/office/drawing/2014/main" id="{36FEF317-EFF4-4524-9666-D21F54983C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36067" y="2692952"/>
            <a:ext cx="2872134" cy="2843696"/>
          </a:xfrm>
          <a:prstGeom prst="rect">
            <a:avLst/>
          </a:prstGeom>
        </p:spPr>
      </p:pic>
    </p:spTree>
    <p:extLst>
      <p:ext uri="{BB962C8B-B14F-4D97-AF65-F5344CB8AC3E}">
        <p14:creationId xmlns:p14="http://schemas.microsoft.com/office/powerpoint/2010/main" val="3875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p>
            <a:r>
              <a:rPr lang="nb-NO"/>
              <a:t>Click to add title</a:t>
            </a:r>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7810132" y="2740361"/>
            <a:ext cx="5696173" cy="4236852"/>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D836C903-F190-4F14-B1C8-0E847B69BC3F}" type="slidenum">
              <a:rPr lang="nb-NO" smtClean="0"/>
              <a:pPr/>
              <a:t>‹#›</a:t>
            </a:fld>
            <a:endParaRPr lang="nb-NO"/>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1166402" y="2740361"/>
            <a:ext cx="5696173" cy="42368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5565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983651F3-9B16-40C6-B209-3688FC9C95F6}" type="datetimeFigureOut">
              <a:rPr lang="nb-NO" smtClean="0"/>
              <a:t>22.01.2024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pic>
        <p:nvPicPr>
          <p:cNvPr id="6" name="Bil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2829" y="365763"/>
            <a:ext cx="10195818" cy="7036063"/>
          </a:xfrm>
          <a:prstGeom prst="rect">
            <a:avLst/>
          </a:prstGeom>
        </p:spPr>
      </p:pic>
    </p:spTree>
    <p:extLst>
      <p:ext uri="{BB962C8B-B14F-4D97-AF65-F5344CB8AC3E}">
        <p14:creationId xmlns:p14="http://schemas.microsoft.com/office/powerpoint/2010/main" val="30980477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p>
            <a:r>
              <a:rPr lang="nb-NO"/>
              <a:t>Click to add title</a:t>
            </a:r>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9880978" y="2808000"/>
            <a:ext cx="3625326" cy="3991862"/>
          </a:xfrm>
          <a:prstGeom prst="rect">
            <a:avLst/>
          </a:prstGeom>
        </p:spPr>
        <p:txBody>
          <a:bodyPr>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801835D9-80B7-494D-81B7-E412DA78544F}" type="slidenum">
              <a:rPr lang="nb-NO" smtClean="0"/>
              <a:pPr/>
              <a:t>‹#›</a:t>
            </a:fld>
            <a:endParaRPr lang="nb-NO"/>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5514410" y="2808000"/>
            <a:ext cx="3625326" cy="399186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B0380B2E-9BAD-49A7-92CE-FD2EC467266A}"/>
              </a:ext>
            </a:extLst>
          </p:cNvPr>
          <p:cNvSpPr>
            <a:spLocks noGrp="1"/>
          </p:cNvSpPr>
          <p:nvPr>
            <p:ph idx="13" hasCustomPrompt="1"/>
          </p:nvPr>
        </p:nvSpPr>
        <p:spPr>
          <a:xfrm>
            <a:off x="1166401" y="2808000"/>
            <a:ext cx="3625326" cy="399186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3125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707018" y="1641135"/>
            <a:ext cx="7923382" cy="4947330"/>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864002" y="1641135"/>
            <a:ext cx="5187666" cy="2123658"/>
          </a:xfrm>
        </p:spPr>
        <p:txBody>
          <a:bodyPr>
            <a:noAutofit/>
          </a:bodyPr>
          <a:lstStyle/>
          <a:p>
            <a:r>
              <a:rPr lang="nb-NO"/>
              <a:t>Click to add title</a:t>
            </a:r>
            <a:endParaRPr lang="nb-NO" dirty="0"/>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864001" y="3966306"/>
            <a:ext cx="5187666" cy="2622158"/>
          </a:xfrm>
          <a:prstGeom prst="rect">
            <a:avLst/>
          </a:prstGeom>
        </p:spPr>
        <p:txBody>
          <a:bodyPr>
            <a:noAutofit/>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nb-NO"/>
              <a:t>Click to add text</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92A2979B-7D25-4089-B7A8-58FB683D3D39}" type="slidenum">
              <a:rPr lang="nb-NO" smtClean="0"/>
              <a:pPr/>
              <a:t>‹#›</a:t>
            </a:fld>
            <a:endParaRPr lang="nb-NO"/>
          </a:p>
        </p:txBody>
      </p:sp>
      <p:sp>
        <p:nvSpPr>
          <p:cNvPr id="14" name="Plassholder for tekst 12">
            <a:extLst>
              <a:ext uri="{FF2B5EF4-FFF2-40B4-BE49-F238E27FC236}">
                <a16:creationId xmlns:a16="http://schemas.microsoft.com/office/drawing/2014/main" id="{6F3642DC-C658-4417-93E1-90537BB3972A}"/>
              </a:ext>
            </a:extLst>
          </p:cNvPr>
          <p:cNvSpPr>
            <a:spLocks noGrp="1"/>
          </p:cNvSpPr>
          <p:nvPr>
            <p:ph type="body" sz="quarter" idx="15" hasCustomPrompt="1"/>
          </p:nvPr>
        </p:nvSpPr>
        <p:spPr>
          <a:xfrm>
            <a:off x="9321185" y="6008881"/>
            <a:ext cx="5184000" cy="323165"/>
          </a:xfrm>
          <a:prstGeom prst="rect">
            <a:avLst/>
          </a:prstGeom>
        </p:spPr>
        <p:txBody>
          <a:bodyPr lIns="91440" tIns="45720" rIns="91440" bIns="45720">
            <a:noAutofit/>
          </a:bodyPr>
          <a:lstStyle>
            <a:lvl1pPr marL="0" indent="0" algn="r">
              <a:buNone/>
              <a:defRPr sz="1200">
                <a:solidFill>
                  <a:schemeClr val="lt1"/>
                </a:solidFill>
              </a:defRPr>
            </a:lvl1pPr>
            <a:lvl2pPr marL="548640" indent="0">
              <a:buNone/>
              <a:defRPr/>
            </a:lvl2pPr>
          </a:lstStyle>
          <a:p>
            <a:pPr lvl="0"/>
            <a:r>
              <a:rPr lang="en-US"/>
              <a:t>A caption or credit goes here</a:t>
            </a:r>
            <a:endParaRPr lang="nb-NO" dirty="0"/>
          </a:p>
        </p:txBody>
      </p:sp>
      <p:sp>
        <p:nvSpPr>
          <p:cNvPr id="9" name="TekstSylinder 8">
            <a:extLst>
              <a:ext uri="{FF2B5EF4-FFF2-40B4-BE49-F238E27FC236}">
                <a16:creationId xmlns:a16="http://schemas.microsoft.com/office/drawing/2014/main" id="{880B6C74-12FC-4719-A589-97775005A15B}"/>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13724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315200" y="-1"/>
            <a:ext cx="7315200" cy="8229601"/>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864002" y="1327309"/>
            <a:ext cx="5619928" cy="2123658"/>
          </a:xfrm>
        </p:spPr>
        <p:txBody>
          <a:bodyPr>
            <a:noAutofit/>
          </a:bodyPr>
          <a:lstStyle/>
          <a:p>
            <a:r>
              <a:rPr lang="nb-NO"/>
              <a:t>Click to add 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CD664B-5F8B-4FC4-82BA-0940D0BD8AF4}"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864000" y="3652478"/>
            <a:ext cx="5619929" cy="3537593"/>
          </a:xfrm>
          <a:prstGeom prst="rect">
            <a:avLst/>
          </a:prstGeom>
        </p:spPr>
        <p:txBody>
          <a:bodyPr>
            <a:noAutofit/>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9193595" y="7623386"/>
            <a:ext cx="5184000" cy="323165"/>
          </a:xfrm>
          <a:prstGeom prst="rect">
            <a:avLst/>
          </a:prstGeom>
        </p:spPr>
        <p:txBody>
          <a:bodyPr lIns="91440" tIns="45720" rIns="91440" bIns="45720">
            <a:noAutofit/>
          </a:bodyPr>
          <a:lstStyle>
            <a:lvl1pPr marL="0" indent="0" algn="r">
              <a:buNone/>
              <a:defRPr sz="1200">
                <a:solidFill>
                  <a:schemeClr val="lt1"/>
                </a:solidFill>
              </a:defRPr>
            </a:lvl1pPr>
            <a:lvl2pPr marL="548640" indent="0">
              <a:buNone/>
              <a:defRPr/>
            </a:lvl2pPr>
          </a:lstStyle>
          <a:p>
            <a:pPr lvl="0"/>
            <a:r>
              <a:rPr lang="en-US"/>
              <a:t>A caption or credit goes here</a:t>
            </a:r>
            <a:endParaRPr lang="nb-NO" dirty="0"/>
          </a:p>
        </p:txBody>
      </p:sp>
      <p:sp>
        <p:nvSpPr>
          <p:cNvPr id="19" name="Plassholder for tekst 7">
            <a:extLst>
              <a:ext uri="{FF2B5EF4-FFF2-40B4-BE49-F238E27FC236}">
                <a16:creationId xmlns:a16="http://schemas.microsoft.com/office/drawing/2014/main" id="{CF8F4CB0-3C07-42C1-9A36-C8701775B2BB}"/>
              </a:ext>
            </a:extLst>
          </p:cNvPr>
          <p:cNvSpPr>
            <a:spLocks noGrp="1"/>
          </p:cNvSpPr>
          <p:nvPr>
            <p:ph type="body" sz="quarter" idx="16" hasCustomPrompt="1"/>
          </p:nvPr>
        </p:nvSpPr>
        <p:spPr>
          <a:xfrm>
            <a:off x="13506304" y="444632"/>
            <a:ext cx="709926" cy="702896"/>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20">
                <a:solidFill>
                  <a:srgbClr val="000000"/>
                </a:solidFill>
              </a:defRPr>
            </a:lvl1pPr>
            <a:lvl2pPr>
              <a:defRPr sz="120">
                <a:solidFill>
                  <a:srgbClr val="000000"/>
                </a:solidFill>
              </a:defRPr>
            </a:lvl2pPr>
            <a:lvl3pPr>
              <a:defRPr sz="120">
                <a:solidFill>
                  <a:srgbClr val="000000"/>
                </a:solidFill>
              </a:defRPr>
            </a:lvl3pPr>
            <a:lvl4pPr>
              <a:defRPr sz="120">
                <a:solidFill>
                  <a:srgbClr val="000000"/>
                </a:solidFill>
              </a:defRPr>
            </a:lvl4pPr>
            <a:lvl5pPr>
              <a:defRPr sz="120">
                <a:solidFill>
                  <a:srgbClr val="000000"/>
                </a:solidFill>
              </a:defRPr>
            </a:lvl5pPr>
          </a:lstStyle>
          <a:p>
            <a:pPr lvl="0"/>
            <a:r>
              <a:rPr lang="nb-NO"/>
              <a:t> </a:t>
            </a:r>
          </a:p>
        </p:txBody>
      </p:sp>
      <p:sp>
        <p:nvSpPr>
          <p:cNvPr id="11" name="TekstSylinder 10">
            <a:extLst>
              <a:ext uri="{FF2B5EF4-FFF2-40B4-BE49-F238E27FC236}">
                <a16:creationId xmlns:a16="http://schemas.microsoft.com/office/drawing/2014/main" id="{2F0192F5-3036-4A20-B936-5510A94A8D3E}"/>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295752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40000" fill="hold"/>
                                        <p:tgtEl>
                                          <p:spTgt spid="1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tmplLst>
          <p:tmpl>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Lst>
      </p:bldP>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8616876" y="-1"/>
            <a:ext cx="6013525" cy="8229601"/>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863999" y="1255446"/>
            <a:ext cx="6479450" cy="1458860"/>
          </a:xfrm>
        </p:spPr>
        <p:txBody>
          <a:bodyPr>
            <a:noAutofit/>
          </a:bodyPr>
          <a:lstStyle/>
          <a:p>
            <a:r>
              <a:rPr lang="nb-NO"/>
              <a:t>Click to add title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B97BA5-EE78-4E5B-BD0A-7BBFDE8E9AB0}"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864000" y="2993293"/>
            <a:ext cx="6451200" cy="4384471"/>
          </a:xfrm>
          <a:prstGeom prst="rect">
            <a:avLst/>
          </a:prstGeom>
        </p:spPr>
        <p:txBody>
          <a:bodyPr>
            <a:noAutofit/>
          </a:bodyPr>
          <a:lstStyle>
            <a:lvl1pPr marL="0" indent="0">
              <a:buNone/>
              <a:defRPr/>
            </a:lvl1pPr>
            <a:lvl2pPr marL="548640" indent="0">
              <a:buNone/>
              <a:defRPr/>
            </a:lvl2pPr>
            <a:lvl3pPr marL="1097280" indent="0">
              <a:buNone/>
              <a:defRPr/>
            </a:lvl3pPr>
            <a:lvl4pPr marL="1645920" indent="0">
              <a:buNone/>
              <a:defRPr/>
            </a:lvl4pPr>
            <a:lvl5pPr marL="2194560" indent="0">
              <a:buNone/>
              <a:defRPr/>
            </a:lvl5pPr>
          </a:lstStyle>
          <a:p>
            <a:pPr lvl="0"/>
            <a:r>
              <a:rPr lang="nb-NO"/>
              <a:t>Click to add text</a:t>
            </a:r>
            <a:endParaRPr lang="nb-NO" dirty="0"/>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9193595" y="7623386"/>
            <a:ext cx="5184000" cy="323165"/>
          </a:xfrm>
          <a:prstGeom prst="rect">
            <a:avLst/>
          </a:prstGeom>
        </p:spPr>
        <p:txBody>
          <a:bodyPr lIns="91440" tIns="45720" rIns="91440" bIns="45720">
            <a:noAutofit/>
          </a:bodyPr>
          <a:lstStyle>
            <a:lvl1pPr marL="0" indent="0" algn="r">
              <a:buNone/>
              <a:defRPr sz="1200">
                <a:solidFill>
                  <a:schemeClr val="lt1"/>
                </a:solidFill>
              </a:defRPr>
            </a:lvl1pPr>
            <a:lvl2pPr marL="548640" indent="0">
              <a:buNone/>
              <a:defRPr/>
            </a:lvl2pPr>
          </a:lstStyle>
          <a:p>
            <a:pPr lvl="0"/>
            <a:r>
              <a:rPr lang="en-US"/>
              <a:t>A caption or credit goes here</a:t>
            </a:r>
            <a:endParaRPr lang="nb-NO" dirty="0"/>
          </a:p>
        </p:txBody>
      </p:sp>
      <p:sp>
        <p:nvSpPr>
          <p:cNvPr id="11" name="Plassholder for tekst 7">
            <a:extLst>
              <a:ext uri="{FF2B5EF4-FFF2-40B4-BE49-F238E27FC236}">
                <a16:creationId xmlns:a16="http://schemas.microsoft.com/office/drawing/2014/main" id="{FC490B7D-2A94-4D7E-80D1-D399204B755E}"/>
              </a:ext>
            </a:extLst>
          </p:cNvPr>
          <p:cNvSpPr>
            <a:spLocks noGrp="1"/>
          </p:cNvSpPr>
          <p:nvPr>
            <p:ph type="body" sz="quarter" idx="16" hasCustomPrompt="1"/>
          </p:nvPr>
        </p:nvSpPr>
        <p:spPr>
          <a:xfrm>
            <a:off x="13506304" y="444632"/>
            <a:ext cx="709926" cy="702896"/>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20">
                <a:solidFill>
                  <a:srgbClr val="000000"/>
                </a:solidFill>
              </a:defRPr>
            </a:lvl1pPr>
            <a:lvl2pPr>
              <a:defRPr sz="120">
                <a:solidFill>
                  <a:srgbClr val="000000"/>
                </a:solidFill>
              </a:defRPr>
            </a:lvl2pPr>
            <a:lvl3pPr>
              <a:defRPr sz="120">
                <a:solidFill>
                  <a:srgbClr val="000000"/>
                </a:solidFill>
              </a:defRPr>
            </a:lvl3pPr>
            <a:lvl4pPr>
              <a:defRPr sz="120">
                <a:solidFill>
                  <a:srgbClr val="000000"/>
                </a:solidFill>
              </a:defRPr>
            </a:lvl4pPr>
            <a:lvl5pPr>
              <a:defRPr sz="120">
                <a:solidFill>
                  <a:srgbClr val="000000"/>
                </a:solidFill>
              </a:defRPr>
            </a:lvl5pPr>
          </a:lstStyle>
          <a:p>
            <a:pPr lvl="0"/>
            <a:r>
              <a:rPr lang="nb-NO"/>
              <a:t> </a:t>
            </a:r>
          </a:p>
        </p:txBody>
      </p:sp>
      <p:sp>
        <p:nvSpPr>
          <p:cNvPr id="13" name="TekstSylinder 12">
            <a:extLst>
              <a:ext uri="{FF2B5EF4-FFF2-40B4-BE49-F238E27FC236}">
                <a16:creationId xmlns:a16="http://schemas.microsoft.com/office/drawing/2014/main" id="{E95AF815-B968-4424-ADC5-2C394C9E316B}"/>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235480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11">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tmplLst>
          <p:tmpl>
            <p:tnLst>
              <p:par>
                <p:cTn presetID="8" presetClass="emph" presetSubtype="0" repeatCount="indefinite" fill="hold" nodeType="afterEffect">
                  <p:stCondLst>
                    <p:cond delay="0"/>
                  </p:stCondLst>
                  <p:childTnLst>
                    <p:animRot by="21600000">
                      <p:cBhvr>
                        <p:cTn dur="40000" fill="hold"/>
                        <p:tgtEl>
                          <p:spTgt spid="11"/>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1"/>
                        </p:tgtEl>
                        <p:attrNameLst>
                          <p:attrName>r</p:attrName>
                        </p:attrNameLst>
                      </p:cBhvr>
                    </p:animRot>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Utfallende bilde (lys logo)">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4630400" cy="8229600"/>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D27DCCD-D454-46FB-B598-F50719059AD0}"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9193595" y="7623386"/>
            <a:ext cx="5184000" cy="323165"/>
          </a:xfrm>
          <a:prstGeom prst="rect">
            <a:avLst/>
          </a:prstGeom>
        </p:spPr>
        <p:txBody>
          <a:bodyPr lIns="91440" tIns="45720" rIns="91440" bIns="45720">
            <a:noAutofit/>
          </a:bodyPr>
          <a:lstStyle>
            <a:lvl1pPr marL="0" indent="0" algn="r">
              <a:buNone/>
              <a:defRPr sz="1200">
                <a:solidFill>
                  <a:schemeClr val="lt1"/>
                </a:solidFill>
              </a:defRPr>
            </a:lvl1pPr>
            <a:lvl2pPr marL="548640" indent="0">
              <a:buNone/>
              <a:defRPr/>
            </a:lvl2pPr>
          </a:lstStyle>
          <a:p>
            <a:pPr lvl="0"/>
            <a:r>
              <a:rPr lang="en-US"/>
              <a:t>A caption or credit goes here</a:t>
            </a:r>
            <a:endParaRPr lang="nb-NO" dirty="0"/>
          </a:p>
        </p:txBody>
      </p:sp>
      <p:sp>
        <p:nvSpPr>
          <p:cNvPr id="9" name="Plassholder for tekst 7">
            <a:extLst>
              <a:ext uri="{FF2B5EF4-FFF2-40B4-BE49-F238E27FC236}">
                <a16:creationId xmlns:a16="http://schemas.microsoft.com/office/drawing/2014/main" id="{F0D14058-5126-43FF-A4AA-9E8CA8C23A21}"/>
              </a:ext>
            </a:extLst>
          </p:cNvPr>
          <p:cNvSpPr>
            <a:spLocks noGrp="1"/>
          </p:cNvSpPr>
          <p:nvPr>
            <p:ph type="body" sz="quarter" idx="16" hasCustomPrompt="1"/>
          </p:nvPr>
        </p:nvSpPr>
        <p:spPr>
          <a:xfrm>
            <a:off x="13506304" y="444632"/>
            <a:ext cx="709926" cy="702896"/>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20">
                <a:solidFill>
                  <a:srgbClr val="000000"/>
                </a:solidFill>
              </a:defRPr>
            </a:lvl1pPr>
            <a:lvl2pPr>
              <a:defRPr sz="120">
                <a:solidFill>
                  <a:srgbClr val="000000"/>
                </a:solidFill>
              </a:defRPr>
            </a:lvl2pPr>
            <a:lvl3pPr>
              <a:defRPr sz="120">
                <a:solidFill>
                  <a:srgbClr val="000000"/>
                </a:solidFill>
              </a:defRPr>
            </a:lvl3pPr>
            <a:lvl4pPr>
              <a:defRPr sz="120">
                <a:solidFill>
                  <a:srgbClr val="000000"/>
                </a:solidFill>
              </a:defRPr>
            </a:lvl4pPr>
            <a:lvl5pPr>
              <a:defRPr sz="120">
                <a:solidFill>
                  <a:srgbClr val="000000"/>
                </a:solidFill>
              </a:defRPr>
            </a:lvl5pPr>
          </a:lstStyle>
          <a:p>
            <a:pPr lvl="0"/>
            <a:r>
              <a:rPr lang="nb-NO"/>
              <a:t> </a:t>
            </a:r>
          </a:p>
        </p:txBody>
      </p:sp>
      <p:sp>
        <p:nvSpPr>
          <p:cNvPr id="10" name="TekstSylinder 9">
            <a:extLst>
              <a:ext uri="{FF2B5EF4-FFF2-40B4-BE49-F238E27FC236}">
                <a16:creationId xmlns:a16="http://schemas.microsoft.com/office/drawing/2014/main" id="{F6179853-E831-48EB-ADCD-FE31DF5C9205}"/>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347011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8" presetClass="emph" presetSubtype="0" repeatCount="indefinite" fill="hold" nodeType="afterEffect">
                  <p:stCondLst>
                    <p:cond delay="0"/>
                  </p:stCondLst>
                  <p:childTnLst>
                    <p:animRot by="21600000">
                      <p:cBhvr>
                        <p:cTn dur="40000" fill="hold"/>
                        <p:tgtEl>
                          <p:spTgt spid="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9"/>
                        </p:tgtEl>
                        <p:attrNameLst>
                          <p:attrName>r</p:attrName>
                        </p:attrNameLst>
                      </p:cBhvr>
                    </p:animRot>
                  </p:childTnLst>
                </p:cTn>
              </p:par>
            </p:tnLst>
          </p:tmpl>
        </p:tmplLst>
      </p:bldP>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Utfallende bilde (mørk logo)">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4630400" cy="8229600"/>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E89AF011-E6D9-4181-9551-3F537F04734F}"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9193595" y="7623386"/>
            <a:ext cx="5184000" cy="323165"/>
          </a:xfrm>
          <a:prstGeom prst="rect">
            <a:avLst/>
          </a:prstGeom>
        </p:spPr>
        <p:txBody>
          <a:bodyPr lIns="91440" tIns="45720" rIns="91440" bIns="45720">
            <a:noAutofit/>
          </a:bodyPr>
          <a:lstStyle>
            <a:lvl1pPr marL="0" indent="0" algn="r">
              <a:buNone/>
              <a:defRPr sz="1200">
                <a:solidFill>
                  <a:schemeClr val="lt1"/>
                </a:solidFill>
              </a:defRPr>
            </a:lvl1pPr>
            <a:lvl2pPr marL="548640" indent="0">
              <a:buNone/>
              <a:defRPr/>
            </a:lvl2pPr>
          </a:lstStyle>
          <a:p>
            <a:pPr lvl="0"/>
            <a:r>
              <a:rPr lang="en-US"/>
              <a:t>A caption or credit goes here</a:t>
            </a:r>
            <a:endParaRPr lang="nb-NO" dirty="0"/>
          </a:p>
        </p:txBody>
      </p:sp>
      <p:sp>
        <p:nvSpPr>
          <p:cNvPr id="19" name="Plassholder for tekst 7">
            <a:extLst>
              <a:ext uri="{FF2B5EF4-FFF2-40B4-BE49-F238E27FC236}">
                <a16:creationId xmlns:a16="http://schemas.microsoft.com/office/drawing/2014/main" id="{CF8F4CB0-3C07-42C1-9A36-C8701775B2BB}"/>
              </a:ext>
            </a:extLst>
          </p:cNvPr>
          <p:cNvSpPr>
            <a:spLocks noGrp="1"/>
          </p:cNvSpPr>
          <p:nvPr>
            <p:ph type="body" sz="quarter" idx="16" hasCustomPrompt="1"/>
          </p:nvPr>
        </p:nvSpPr>
        <p:spPr>
          <a:xfrm>
            <a:off x="13506304" y="444632"/>
            <a:ext cx="709926" cy="702896"/>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20">
                <a:solidFill>
                  <a:srgbClr val="000000"/>
                </a:solidFill>
              </a:defRPr>
            </a:lvl1pPr>
            <a:lvl2pPr>
              <a:defRPr sz="120">
                <a:solidFill>
                  <a:srgbClr val="000000"/>
                </a:solidFill>
              </a:defRPr>
            </a:lvl2pPr>
            <a:lvl3pPr>
              <a:defRPr sz="120">
                <a:solidFill>
                  <a:srgbClr val="000000"/>
                </a:solidFill>
              </a:defRPr>
            </a:lvl3pPr>
            <a:lvl4pPr>
              <a:defRPr sz="120">
                <a:solidFill>
                  <a:srgbClr val="000000"/>
                </a:solidFill>
              </a:defRPr>
            </a:lvl4pPr>
            <a:lvl5pPr>
              <a:defRPr sz="120">
                <a:solidFill>
                  <a:srgbClr val="000000"/>
                </a:solidFill>
              </a:defRPr>
            </a:lvl5pPr>
          </a:lstStyle>
          <a:p>
            <a:pPr lvl="0"/>
            <a:r>
              <a:rPr lang="nb-NO"/>
              <a:t> </a:t>
            </a:r>
          </a:p>
        </p:txBody>
      </p:sp>
      <p:sp>
        <p:nvSpPr>
          <p:cNvPr id="9" name="TekstSylinder 8">
            <a:extLst>
              <a:ext uri="{FF2B5EF4-FFF2-40B4-BE49-F238E27FC236}">
                <a16:creationId xmlns:a16="http://schemas.microsoft.com/office/drawing/2014/main" id="{5E38AEF0-A979-4DC7-A7C1-44ABA402121F}"/>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11066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1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tmplLst>
          <p:tmpl>
            <p:tnLst>
              <p:par>
                <p:cTn presetID="8" presetClass="emph" presetSubtype="0" repeatCount="indefinite" fill="hold" nodeType="afterEffect">
                  <p:stCondLst>
                    <p:cond delay="0"/>
                  </p:stCondLst>
                  <p:childTnLst>
                    <p:animRot by="21600000">
                      <p:cBhvr>
                        <p:cTn dur="40000" fill="hold"/>
                        <p:tgtEl>
                          <p:spTgt spid="1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Lst>
      </p:bldP>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itat med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4630400" cy="8229600"/>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F4FB87A0-586F-4D15-A031-389C52E08DFC}"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9193595" y="7623386"/>
            <a:ext cx="5184000" cy="323165"/>
          </a:xfrm>
          <a:prstGeom prst="rect">
            <a:avLst/>
          </a:prstGeom>
        </p:spPr>
        <p:txBody>
          <a:bodyPr lIns="91440" tIns="45720" rIns="91440" bIns="45720">
            <a:noAutofit/>
          </a:bodyPr>
          <a:lstStyle>
            <a:lvl1pPr marL="0" indent="0" algn="r">
              <a:buNone/>
              <a:defRPr sz="1200">
                <a:solidFill>
                  <a:schemeClr val="lt1"/>
                </a:solidFill>
              </a:defRPr>
            </a:lvl1pPr>
            <a:lvl2pPr marL="548640" indent="0">
              <a:buNone/>
              <a:defRPr/>
            </a:lvl2pPr>
          </a:lstStyle>
          <a:p>
            <a:pPr lvl="0"/>
            <a:r>
              <a:rPr lang="en-US"/>
              <a:t>A caption or credit goes here</a:t>
            </a:r>
            <a:endParaRPr lang="nb-NO" dirty="0"/>
          </a:p>
        </p:txBody>
      </p:sp>
      <p:sp>
        <p:nvSpPr>
          <p:cNvPr id="11" name="Plassholder for tekst 1">
            <a:extLst>
              <a:ext uri="{FF2B5EF4-FFF2-40B4-BE49-F238E27FC236}">
                <a16:creationId xmlns:a16="http://schemas.microsoft.com/office/drawing/2014/main" id="{D8DC3590-D432-4C4B-A3EF-375B072533E1}"/>
              </a:ext>
            </a:extLst>
          </p:cNvPr>
          <p:cNvSpPr>
            <a:spLocks noGrp="1"/>
          </p:cNvSpPr>
          <p:nvPr>
            <p:ph type="body" sz="quarter" idx="17" hasCustomPrompt="1"/>
          </p:nvPr>
        </p:nvSpPr>
        <p:spPr>
          <a:xfrm>
            <a:off x="838767" y="953099"/>
            <a:ext cx="5259187" cy="6319091"/>
          </a:xfrm>
          <a:prstGeom prst="rect">
            <a:avLst/>
          </a:prstGeom>
          <a:solidFill>
            <a:schemeClr val="lt1"/>
          </a:solidFill>
        </p:spPr>
        <p:txBody>
          <a:bodyPr lIns="558000" tIns="594000" rIns="558000" bIns="594000" anchor="b">
            <a:noAutofit/>
          </a:bodyPr>
          <a:lstStyle>
            <a:lvl1pPr marL="0" indent="0">
              <a:lnSpc>
                <a:spcPct val="90000"/>
              </a:lnSpc>
              <a:spcBef>
                <a:spcPts val="0"/>
              </a:spcBef>
              <a:buNone/>
              <a:defRPr sz="3840">
                <a:solidFill>
                  <a:srgbClr val="030354"/>
                </a:solidFill>
              </a:defRPr>
            </a:lvl1pPr>
            <a:lvl2pPr marL="548640" indent="0">
              <a:buNone/>
              <a:defRPr sz="3840">
                <a:solidFill>
                  <a:srgbClr val="030354"/>
                </a:solidFill>
              </a:defRPr>
            </a:lvl2pPr>
            <a:lvl3pPr marL="1097280" indent="0">
              <a:buNone/>
              <a:defRPr sz="3840">
                <a:solidFill>
                  <a:srgbClr val="030354"/>
                </a:solidFill>
              </a:defRPr>
            </a:lvl3pPr>
            <a:lvl4pPr marL="1645920" indent="0">
              <a:buNone/>
              <a:defRPr sz="3840">
                <a:solidFill>
                  <a:srgbClr val="030354"/>
                </a:solidFill>
              </a:defRPr>
            </a:lvl4pPr>
            <a:lvl5pPr marL="2194560" indent="0">
              <a:buNone/>
              <a:defRPr sz="3840">
                <a:solidFill>
                  <a:srgbClr val="030354"/>
                </a:solidFill>
              </a:defRPr>
            </a:lvl5pPr>
          </a:lstStyle>
          <a:p>
            <a:pPr>
              <a:lnSpc>
                <a:spcPct val="90000"/>
              </a:lnSpc>
              <a:defRPr b="0" i="0"/>
            </a:pPr>
            <a:r>
              <a:rPr lang="2057" sz="3840" dirty="0">
                <a:solidFill>
                  <a:srgbClr val="030354"/>
                </a:solidFill>
                <a:latin typeface="Arial" panose="020B0604020202020204" pitchFamily="34" charset="0"/>
              </a:rPr>
              <a:t>Space for a sentence or a quotation that is to be emphasised</a:t>
            </a:r>
          </a:p>
        </p:txBody>
      </p:sp>
      <p:sp>
        <p:nvSpPr>
          <p:cNvPr id="9" name="Plassholder for tekst 7">
            <a:extLst>
              <a:ext uri="{FF2B5EF4-FFF2-40B4-BE49-F238E27FC236}">
                <a16:creationId xmlns:a16="http://schemas.microsoft.com/office/drawing/2014/main" id="{D23CF86B-8A1E-4F52-A5C4-C907C88A9C92}"/>
              </a:ext>
            </a:extLst>
          </p:cNvPr>
          <p:cNvSpPr>
            <a:spLocks noGrp="1"/>
          </p:cNvSpPr>
          <p:nvPr>
            <p:ph type="body" sz="quarter" idx="16" hasCustomPrompt="1"/>
          </p:nvPr>
        </p:nvSpPr>
        <p:spPr>
          <a:xfrm>
            <a:off x="13506304" y="444632"/>
            <a:ext cx="709926" cy="702896"/>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a:defRPr sz="120">
                <a:solidFill>
                  <a:srgbClr val="000000"/>
                </a:solidFill>
              </a:defRPr>
            </a:lvl1pPr>
            <a:lvl2pPr>
              <a:defRPr sz="120">
                <a:solidFill>
                  <a:srgbClr val="000000"/>
                </a:solidFill>
              </a:defRPr>
            </a:lvl2pPr>
            <a:lvl3pPr>
              <a:defRPr sz="120">
                <a:solidFill>
                  <a:srgbClr val="000000"/>
                </a:solidFill>
              </a:defRPr>
            </a:lvl3pPr>
            <a:lvl4pPr>
              <a:defRPr sz="120">
                <a:solidFill>
                  <a:srgbClr val="000000"/>
                </a:solidFill>
              </a:defRPr>
            </a:lvl4pPr>
            <a:lvl5pPr>
              <a:defRPr sz="120">
                <a:solidFill>
                  <a:srgbClr val="000000"/>
                </a:solidFill>
              </a:defRPr>
            </a:lvl5pPr>
          </a:lstStyle>
          <a:p>
            <a:pPr lvl="0"/>
            <a:r>
              <a:rPr lang="nb-NO"/>
              <a:t> </a:t>
            </a:r>
          </a:p>
        </p:txBody>
      </p:sp>
      <p:sp>
        <p:nvSpPr>
          <p:cNvPr id="13" name="TekstSylinder 12">
            <a:extLst>
              <a:ext uri="{FF2B5EF4-FFF2-40B4-BE49-F238E27FC236}">
                <a16:creationId xmlns:a16="http://schemas.microsoft.com/office/drawing/2014/main" id="{112BA451-3231-4B78-98F5-F09DE757C094}"/>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324117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8" presetClass="emph" presetSubtype="0" repeatCount="indefinite" fill="hold" nodeType="afterEffect">
                  <p:stCondLst>
                    <p:cond delay="0"/>
                  </p:stCondLst>
                  <p:childTnLst>
                    <p:animRot by="21600000">
                      <p:cBhvr>
                        <p:cTn dur="40000" fill="hold"/>
                        <p:tgtEl>
                          <p:spTgt spid="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9"/>
                        </p:tgtEl>
                        <p:attrNameLst>
                          <p:attrName>r</p:attrName>
                        </p:attrNameLst>
                      </p:cBhvr>
                    </p:animRot>
                  </p:childTnLst>
                </p:cTn>
              </p:par>
            </p:tnLst>
          </p:tmpl>
        </p:tmplLst>
      </p:bldP>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chemeClr val="bg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3111032" y="5641876"/>
            <a:ext cx="8408339" cy="443198"/>
          </a:xfrm>
          <a:prstGeom prst="rect">
            <a:avLst/>
          </a:prstGeom>
        </p:spPr>
        <p:txBody>
          <a:bodyPr>
            <a:noAutofit/>
          </a:bodyPr>
          <a:lstStyle>
            <a:lvl1pPr marL="0" indent="0" algn="ctr">
              <a:lnSpc>
                <a:spcPct val="100000"/>
              </a:lnSpc>
              <a:spcBef>
                <a:spcPts val="0"/>
              </a:spcBef>
              <a:buNone/>
              <a:defRPr sz="216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algn="ctr">
              <a:defRPr b="0" i="0"/>
            </a:pPr>
            <a:r>
              <a:rPr lang="2057" dirty="0">
                <a:solidFill>
                  <a:schemeClr val="bg1"/>
                </a:solidFill>
                <a:latin typeface="Arial" panose="020B0604020202020204" pitchFamily="34" charset="0"/>
                <a:ea typeface="+mn-lt"/>
                <a:cs typeface="Arial" panose="020B0604020202020204" pitchFamily="34" charset="0"/>
              </a:rPr>
              <a:t>Name Surname</a:t>
            </a:r>
            <a:r>
              <a:rPr lang="2057">
                <a:solidFill>
                  <a:schemeClr val="bg1"/>
                </a:solidFill>
                <a:latin typeface="Arial" panose="020B0604020202020204" pitchFamily="34" charset="0"/>
                <a:ea typeface="+mn-lt"/>
                <a:cs typeface="Arial" panose="020B0604020202020204" pitchFamily="34" charset="0"/>
              </a:rPr>
              <a:t>, </a:t>
            </a:r>
            <a:r>
              <a:rPr lang="nb-NO" dirty="0" err="1">
                <a:solidFill>
                  <a:schemeClr val="bg1"/>
                </a:solidFill>
                <a:latin typeface="Arial" panose="020B0604020202020204" pitchFamily="34" charset="0"/>
                <a:ea typeface="+mn-lt"/>
                <a:cs typeface="Arial" panose="020B0604020202020204" pitchFamily="34" charset="0"/>
              </a:rPr>
              <a:t>tittle</a:t>
            </a:r>
            <a:endParaRPr lang="2057" dirty="0">
              <a:solidFill>
                <a:schemeClr val="bg1"/>
              </a:solidFill>
              <a:latin typeface="Arial" panose="020B0604020202020204" pitchFamily="34" charset="0"/>
              <a:ea typeface="+mn-lt"/>
              <a:cs typeface="Arial" panose="020B0604020202020204" pitchFamily="34" charset="0"/>
            </a:endParaRPr>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C3D49984-FC74-4AE6-A40E-E349A2D8E041}" type="slidenum">
              <a:rPr lang="nb-NO" smtClean="0"/>
              <a:pPr/>
              <a:t>‹#›</a:t>
            </a:fld>
            <a:endParaRPr lang="nb-NO"/>
          </a:p>
        </p:txBody>
      </p:sp>
      <p:sp>
        <p:nvSpPr>
          <p:cNvPr id="13" name="Tittel 1">
            <a:extLst>
              <a:ext uri="{FF2B5EF4-FFF2-40B4-BE49-F238E27FC236}">
                <a16:creationId xmlns:a16="http://schemas.microsoft.com/office/drawing/2014/main" id="{7E738FDB-A96C-4BE4-A1EC-1F127422A34D}"/>
              </a:ext>
            </a:extLst>
          </p:cNvPr>
          <p:cNvSpPr>
            <a:spLocks noGrp="1"/>
          </p:cNvSpPr>
          <p:nvPr>
            <p:ph type="title" hasCustomPrompt="1"/>
          </p:nvPr>
        </p:nvSpPr>
        <p:spPr>
          <a:xfrm>
            <a:off x="1957893" y="1537914"/>
            <a:ext cx="10714616" cy="3700705"/>
          </a:xfrm>
        </p:spPr>
        <p:txBody>
          <a:bodyPr anchor="ctr">
            <a:noAutofit/>
          </a:bodyPr>
          <a:lstStyle>
            <a:lvl1pPr algn="ctr">
              <a:defRPr sz="4320">
                <a:solidFill>
                  <a:schemeClr val="dk2"/>
                </a:solidFill>
              </a:defRPr>
            </a:lvl1pPr>
          </a:lstStyle>
          <a:p>
            <a:pPr algn="ctr">
              <a:defRPr b="0" i="0"/>
            </a:pPr>
            <a:r>
              <a:rPr lang="2057" sz="4320" dirty="0">
                <a:solidFill>
                  <a:srgbClr val="0E1940"/>
                </a:solidFill>
                <a:latin typeface="Arial" panose="020B0604020202020204" pitchFamily="34" charset="0"/>
                <a:ea typeface="+mn-ea"/>
              </a:rPr>
              <a:t>“Space for a sentence that will be emphasised, or a quotation that may extend over several lines, so we have the text in a smaller font size and in inverted commas to prevent confusion with a heading”</a:t>
            </a:r>
          </a:p>
        </p:txBody>
      </p:sp>
      <p:pic>
        <p:nvPicPr>
          <p:cNvPr id="8" name="Grafikk 7">
            <a:extLst>
              <a:ext uri="{FF2B5EF4-FFF2-40B4-BE49-F238E27FC236}">
                <a16:creationId xmlns:a16="http://schemas.microsoft.com/office/drawing/2014/main" id="{5599FC41-3C3F-4C1C-8C26-F83DAC0AF8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79133" y="6807752"/>
            <a:ext cx="2872134" cy="2843696"/>
          </a:xfrm>
          <a:prstGeom prst="rect">
            <a:avLst/>
          </a:prstGeom>
        </p:spPr>
      </p:pic>
    </p:spTree>
    <p:extLst>
      <p:ext uri="{BB962C8B-B14F-4D97-AF65-F5344CB8AC3E}">
        <p14:creationId xmlns:p14="http://schemas.microsoft.com/office/powerpoint/2010/main" val="212311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Deloverskrift #2">
    <p:bg>
      <p:bgPr>
        <a:solidFill>
          <a:schemeClr val="dk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7D8C69C1-D488-4D52-9FF2-EED0E763C54C}" type="slidenum">
              <a:rPr lang="nb-NO" smtClean="0"/>
              <a:pPr/>
              <a:t>‹#›</a:t>
            </a:fld>
            <a:endParaRPr lang="nb-NO"/>
          </a:p>
        </p:txBody>
      </p:sp>
      <p:sp>
        <p:nvSpPr>
          <p:cNvPr id="11" name="Plassholder for tekst 2">
            <a:extLst>
              <a:ext uri="{FF2B5EF4-FFF2-40B4-BE49-F238E27FC236}">
                <a16:creationId xmlns:a16="http://schemas.microsoft.com/office/drawing/2014/main" id="{78BB42C3-D13D-47BA-B620-5FFF70504A8E}"/>
              </a:ext>
            </a:extLst>
          </p:cNvPr>
          <p:cNvSpPr>
            <a:spLocks noGrp="1"/>
          </p:cNvSpPr>
          <p:nvPr>
            <p:ph type="body" idx="1" hasCustomPrompt="1"/>
          </p:nvPr>
        </p:nvSpPr>
        <p:spPr>
          <a:xfrm>
            <a:off x="3111032" y="5641876"/>
            <a:ext cx="8408339" cy="443198"/>
          </a:xfrm>
          <a:prstGeom prst="rect">
            <a:avLst/>
          </a:prstGeom>
        </p:spPr>
        <p:txBody>
          <a:bodyPr>
            <a:noAutofit/>
          </a:bodyPr>
          <a:lstStyle>
            <a:lvl1pPr marL="0" indent="0" algn="ctr">
              <a:lnSpc>
                <a:spcPct val="100000"/>
              </a:lnSpc>
              <a:spcBef>
                <a:spcPts val="0"/>
              </a:spcBef>
              <a:buNone/>
              <a:defRPr sz="216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algn="ctr">
              <a:defRPr b="0" i="0"/>
            </a:pPr>
            <a:r>
              <a:rPr lang="2057" dirty="0">
                <a:solidFill>
                  <a:schemeClr val="bg1"/>
                </a:solidFill>
                <a:latin typeface="Arial" panose="020B0604020202020204" pitchFamily="34" charset="0"/>
                <a:ea typeface="+mn-lt"/>
                <a:cs typeface="Arial" panose="020B0604020202020204" pitchFamily="34" charset="0"/>
              </a:rPr>
              <a:t>Name Surname, </a:t>
            </a:r>
            <a:r>
              <a:rPr lang="2057">
                <a:solidFill>
                  <a:schemeClr val="bg1"/>
                </a:solidFill>
                <a:latin typeface="Arial" panose="020B0604020202020204" pitchFamily="34" charset="0"/>
                <a:ea typeface="+mn-lt"/>
                <a:cs typeface="Arial" panose="020B0604020202020204" pitchFamily="34" charset="0"/>
              </a:rPr>
              <a:t>senior </a:t>
            </a:r>
            <a:r>
              <a:rPr lang="nb-NO" dirty="0" err="1">
                <a:solidFill>
                  <a:schemeClr val="bg1"/>
                </a:solidFill>
                <a:latin typeface="Arial" panose="020B0604020202020204" pitchFamily="34" charset="0"/>
                <a:ea typeface="+mn-lt"/>
                <a:cs typeface="Arial" panose="020B0604020202020204" pitchFamily="34" charset="0"/>
              </a:rPr>
              <a:t>tittle</a:t>
            </a:r>
            <a:endParaRPr lang="2057" dirty="0">
              <a:solidFill>
                <a:schemeClr val="bg1"/>
              </a:solidFill>
              <a:latin typeface="Arial" panose="020B0604020202020204" pitchFamily="34" charset="0"/>
              <a:ea typeface="+mn-lt"/>
              <a:cs typeface="Arial" panose="020B0604020202020204" pitchFamily="34" charset="0"/>
            </a:endParaRPr>
          </a:p>
        </p:txBody>
      </p:sp>
      <p:sp>
        <p:nvSpPr>
          <p:cNvPr id="12" name="Tittel 1">
            <a:extLst>
              <a:ext uri="{FF2B5EF4-FFF2-40B4-BE49-F238E27FC236}">
                <a16:creationId xmlns:a16="http://schemas.microsoft.com/office/drawing/2014/main" id="{11AE02D9-5BB9-4F56-B684-941D692D5087}"/>
              </a:ext>
            </a:extLst>
          </p:cNvPr>
          <p:cNvSpPr>
            <a:spLocks noGrp="1"/>
          </p:cNvSpPr>
          <p:nvPr>
            <p:ph type="title" hasCustomPrompt="1"/>
          </p:nvPr>
        </p:nvSpPr>
        <p:spPr>
          <a:xfrm>
            <a:off x="1957893" y="1537914"/>
            <a:ext cx="10714616" cy="3700705"/>
          </a:xfrm>
        </p:spPr>
        <p:txBody>
          <a:bodyPr anchor="ctr">
            <a:noAutofit/>
          </a:bodyPr>
          <a:lstStyle>
            <a:lvl1pPr algn="ctr">
              <a:defRPr sz="4320">
                <a:solidFill>
                  <a:schemeClr val="accent5"/>
                </a:solidFill>
              </a:defRPr>
            </a:lvl1pPr>
          </a:lstStyle>
          <a:p>
            <a:pPr algn="ctr"/>
            <a:r>
              <a:rPr lang="en-US" sz="4320" dirty="0">
                <a:solidFill>
                  <a:srgbClr val="80B7BA"/>
                </a:solidFill>
                <a:latin typeface="Arial" panose="020B0604020202020204" pitchFamily="34" charset="0"/>
                <a:ea typeface="+mn-ea"/>
              </a:rPr>
              <a:t>“Space for a sentence that will be </a:t>
            </a:r>
            <a:r>
              <a:rPr lang="en-US" sz="4320" dirty="0" err="1">
                <a:solidFill>
                  <a:srgbClr val="80B7BA"/>
                </a:solidFill>
                <a:latin typeface="Arial" panose="020B0604020202020204" pitchFamily="34" charset="0"/>
                <a:ea typeface="+mn-ea"/>
              </a:rPr>
              <a:t>emphasised</a:t>
            </a:r>
            <a:r>
              <a:rPr lang="en-US" sz="4320" dirty="0">
                <a:solidFill>
                  <a:srgbClr val="80B7BA"/>
                </a:solidFill>
                <a:latin typeface="Arial" panose="020B0604020202020204" pitchFamily="34" charset="0"/>
                <a:ea typeface="+mn-ea"/>
              </a:rPr>
              <a:t>, or a quotation that may extend over several lines, so we have the text in a smaller font size and in inverted commas to prevent confusion with a heading”</a:t>
            </a:r>
            <a:endParaRPr lang="nb-NO" sz="4320" dirty="0">
              <a:solidFill>
                <a:srgbClr val="80B7BA"/>
              </a:solidFill>
              <a:latin typeface="Arial" panose="020B0604020202020204" pitchFamily="34" charset="0"/>
              <a:ea typeface="+mn-ea"/>
            </a:endParaRPr>
          </a:p>
        </p:txBody>
      </p:sp>
      <p:pic>
        <p:nvPicPr>
          <p:cNvPr id="8" name="Grafikk 7">
            <a:extLst>
              <a:ext uri="{FF2B5EF4-FFF2-40B4-BE49-F238E27FC236}">
                <a16:creationId xmlns:a16="http://schemas.microsoft.com/office/drawing/2014/main" id="{0C669F52-F4D6-4F74-A8BF-E8901E3D17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79133" y="6807752"/>
            <a:ext cx="2872134" cy="2843696"/>
          </a:xfrm>
          <a:prstGeom prst="rect">
            <a:avLst/>
          </a:prstGeom>
        </p:spPr>
      </p:pic>
    </p:spTree>
    <p:extLst>
      <p:ext uri="{BB962C8B-B14F-4D97-AF65-F5344CB8AC3E}">
        <p14:creationId xmlns:p14="http://schemas.microsoft.com/office/powerpoint/2010/main" val="427579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Prosjektforside #1">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935350"/>
            <a:ext cx="6819799" cy="4477006"/>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42476234-119C-49AE-90D7-D8497C8791AD}"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7332776" y="1013568"/>
            <a:ext cx="0" cy="6416206"/>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7998535" y="1346180"/>
            <a:ext cx="5771671" cy="6048756"/>
          </a:xfrm>
          <a:prstGeom prst="rect">
            <a:avLst/>
          </a:prstGeom>
        </p:spPr>
        <p:txBody>
          <a:bodyPr lIns="0" tIns="0" rIns="0" bIns="0">
            <a:noAutofit/>
          </a:bodyPr>
          <a:lstStyle>
            <a:lvl1pPr marL="342900" indent="-342900">
              <a:lnSpc>
                <a:spcPct val="100000"/>
              </a:lnSpc>
              <a:spcBef>
                <a:spcPts val="2880"/>
              </a:spcBef>
              <a:spcAft>
                <a:spcPts val="720"/>
              </a:spcAft>
              <a:buFont typeface="Arial" panose="020B0604020202020204" pitchFamily="34" charset="0"/>
              <a:buChar char="•"/>
              <a:defRPr sz="1680">
                <a:solidFill>
                  <a:srgbClr val="303030"/>
                </a:solidFill>
              </a:defRPr>
            </a:lvl1pPr>
            <a:lvl2pPr marL="548640" indent="0">
              <a:buNone/>
              <a:defRPr sz="2880">
                <a:solidFill>
                  <a:srgbClr val="030354"/>
                </a:solidFill>
              </a:defRPr>
            </a:lvl2pPr>
            <a:lvl3pPr marL="1097280" indent="0">
              <a:buNone/>
              <a:defRPr sz="2880">
                <a:solidFill>
                  <a:srgbClr val="030354"/>
                </a:solidFill>
              </a:defRPr>
            </a:lvl3pPr>
            <a:lvl4pPr marL="1645920" indent="0">
              <a:buNone/>
              <a:defRPr sz="2880">
                <a:solidFill>
                  <a:srgbClr val="030354"/>
                </a:solidFill>
              </a:defRPr>
            </a:lvl4pPr>
            <a:lvl5pPr marL="2194560" indent="0">
              <a:buNone/>
              <a:defRPr sz="2880">
                <a:solidFill>
                  <a:srgbClr val="030354"/>
                </a:solidFill>
              </a:defRPr>
            </a:lvl5pPr>
          </a:lstStyle>
          <a:p>
            <a:r>
              <a:rPr lang="en-US" dirty="0"/>
              <a:t>This is the project’s “front page”, this first version has the name and picture on the left and an open column for content on the right side. Here there is space for a first paragraph in 16 pt. and the rest of the page can be used freely.</a:t>
            </a:r>
          </a:p>
          <a:p>
            <a:pPr>
              <a:spcBef>
                <a:spcPts val="3000"/>
              </a:spcBef>
              <a:spcAft>
                <a:spcPts val="800"/>
              </a:spcAft>
            </a:pPr>
            <a:r>
              <a:rPr lang="en-US" b="1" dirty="0">
                <a:solidFill>
                  <a:schemeClr val="accent6"/>
                </a:solidFill>
              </a:rPr>
              <a:t>Subheading 1 in 18 pt.</a:t>
            </a:r>
          </a:p>
          <a:p>
            <a:r>
              <a:rPr lang="en-US" sz="1680" dirty="0"/>
              <a:t>You can insert a section here (e.g. “why”) or a list of bulleted/numbered items. The text is in 14 pt. and we advise against anything smaller.</a:t>
            </a:r>
          </a:p>
          <a:p>
            <a:pPr>
              <a:spcBef>
                <a:spcPts val="2400"/>
              </a:spcBef>
              <a:spcAft>
                <a:spcPts val="600"/>
              </a:spcAft>
            </a:pPr>
            <a:r>
              <a:rPr lang="en-US" b="1" dirty="0">
                <a:solidFill>
                  <a:schemeClr val="accent6"/>
                </a:solidFill>
              </a:rPr>
              <a:t>Subheading 2 in 18 pt.</a:t>
            </a:r>
          </a:p>
          <a:p>
            <a:pPr marL="285750" indent="-285750">
              <a:buFont typeface="Arial" panose="020B0604020202020204" pitchFamily="34" charset="0"/>
              <a:buChar char="•"/>
            </a:pPr>
            <a:r>
              <a:rPr lang="en-US" sz="1680" dirty="0"/>
              <a:t>We advise against squashing all the content onto one page.</a:t>
            </a:r>
          </a:p>
          <a:p>
            <a:pPr marL="285750" indent="-285750">
              <a:buFont typeface="Arial" panose="020B0604020202020204" pitchFamily="34" charset="0"/>
              <a:buChar char="•"/>
            </a:pPr>
            <a:r>
              <a:rPr lang="en-US" sz="1680" dirty="0"/>
              <a:t>Feel free to use this template to </a:t>
            </a:r>
            <a:r>
              <a:rPr lang="en-US" sz="1680" dirty="0" err="1"/>
              <a:t>organise</a:t>
            </a:r>
            <a:r>
              <a:rPr lang="en-US" sz="1680" dirty="0"/>
              <a:t> your content over several pages so as to avoid having to use text that is too small. Remember that we need to take the Universal Design requirements into account.</a:t>
            </a:r>
          </a:p>
          <a:p>
            <a:pPr marL="285750" indent="-285750">
              <a:buFont typeface="Arial" panose="020B0604020202020204" pitchFamily="34" charset="0"/>
              <a:buChar char="•"/>
            </a:pPr>
            <a:r>
              <a:rPr lang="en-US" sz="1680" dirty="0"/>
              <a:t>On the left side, below the project’s name, you can insert a picture or an illustration, but remember to use high quality images.</a:t>
            </a:r>
          </a:p>
          <a:p>
            <a:endParaRPr lang="nb-NO" b="1" dirty="0">
              <a:solidFill>
                <a:schemeClr val="accent6"/>
              </a:solidFill>
            </a:endParaRPr>
          </a:p>
        </p:txBody>
      </p:sp>
      <p:sp>
        <p:nvSpPr>
          <p:cNvPr id="22" name="Tittel 1">
            <a:extLst>
              <a:ext uri="{FF2B5EF4-FFF2-40B4-BE49-F238E27FC236}">
                <a16:creationId xmlns:a16="http://schemas.microsoft.com/office/drawing/2014/main" id="{D41059BF-5724-4FD1-BC3F-019B02D457A8}"/>
              </a:ext>
            </a:extLst>
          </p:cNvPr>
          <p:cNvSpPr>
            <a:spLocks noGrp="1"/>
          </p:cNvSpPr>
          <p:nvPr>
            <p:ph type="title" hasCustomPrompt="1"/>
          </p:nvPr>
        </p:nvSpPr>
        <p:spPr>
          <a:xfrm>
            <a:off x="895347" y="1013568"/>
            <a:ext cx="5771672" cy="1811573"/>
          </a:xfrm>
        </p:spPr>
        <p:txBody>
          <a:bodyPr lIns="0" tIns="0" rIns="0" bIns="0">
            <a:noAutofit/>
          </a:bodyPr>
          <a:lstStyle>
            <a:lvl1pPr>
              <a:defRPr sz="4320"/>
            </a:lvl1pPr>
          </a:lstStyle>
          <a:p>
            <a:pPr>
              <a:defRPr b="0" i="0"/>
            </a:pPr>
            <a:r>
              <a:rPr lang="2057" sz="4320" spc="-120" dirty="0">
                <a:solidFill>
                  <a:srgbClr val="030354"/>
                </a:solidFill>
                <a:latin typeface="Arial" panose="020B0604020202020204" pitchFamily="34" charset="0"/>
                <a:ea typeface="+mn-ea"/>
              </a:rPr>
              <a:t>Space for a long project title that may extend over several lines </a:t>
            </a:r>
          </a:p>
        </p:txBody>
      </p:sp>
      <p:pic>
        <p:nvPicPr>
          <p:cNvPr id="25" name="Grafikk 24">
            <a:extLst>
              <a:ext uri="{FF2B5EF4-FFF2-40B4-BE49-F238E27FC236}">
                <a16:creationId xmlns:a16="http://schemas.microsoft.com/office/drawing/2014/main" id="{037AD171-50CD-43C1-88CF-3F862B32AF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06304" y="348619"/>
            <a:ext cx="709926" cy="702896"/>
          </a:xfrm>
          <a:prstGeom prst="rect">
            <a:avLst/>
          </a:prstGeom>
        </p:spPr>
      </p:pic>
      <p:sp>
        <p:nvSpPr>
          <p:cNvPr id="13" name="TekstSylinder 12">
            <a:extLst>
              <a:ext uri="{FF2B5EF4-FFF2-40B4-BE49-F238E27FC236}">
                <a16:creationId xmlns:a16="http://schemas.microsoft.com/office/drawing/2014/main" id="{FD5FD414-103C-4150-AEBE-ED1EFFE2586E}"/>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321873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720090" y="2340293"/>
            <a:ext cx="10441305" cy="52206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22.01.2024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Tittel 6"/>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2125582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Prosjektforside #2">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935350"/>
            <a:ext cx="6819799" cy="4477006"/>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895348" y="1013568"/>
            <a:ext cx="5771672" cy="614938"/>
          </a:xfrm>
        </p:spPr>
        <p:txBody>
          <a:bodyPr lIns="0" tIns="0" rIns="0" bIns="0">
            <a:noAutofit/>
          </a:bodyPr>
          <a:lstStyle>
            <a:lvl1pPr>
              <a:defRPr lang="2057" sz="4320" spc="-120" smtClean="0">
                <a:solidFill>
                  <a:srgbClr val="030354"/>
                </a:solidFill>
                <a:latin typeface="Arial" panose="020B0604020202020204" pitchFamily="34" charset="0"/>
              </a:defRPr>
            </a:lvl1pPr>
          </a:lstStyle>
          <a:p>
            <a:r>
              <a:rPr lang="2057" sz="4320" spc="-120">
                <a:solidFill>
                  <a:srgbClr val="030354"/>
                </a:solidFill>
                <a:latin typeface="Arial" panose="020B0604020202020204" pitchFamily="34" charset="0"/>
                <a:ea typeface="+mn-ea"/>
              </a:rPr>
              <a:t>Project name 36pt.</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990ACCAC-F71B-46BC-A820-B3475874735F}"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7332776" y="1013568"/>
            <a:ext cx="0" cy="6416206"/>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18" name="Plassholder for tekst 2">
            <a:extLst>
              <a:ext uri="{FF2B5EF4-FFF2-40B4-BE49-F238E27FC236}">
                <a16:creationId xmlns:a16="http://schemas.microsoft.com/office/drawing/2014/main" id="{D52BEF70-F248-49B2-BFAC-7728A861FF9F}"/>
              </a:ext>
            </a:extLst>
          </p:cNvPr>
          <p:cNvSpPr>
            <a:spLocks noGrp="1"/>
          </p:cNvSpPr>
          <p:nvPr>
            <p:ph type="body" sz="quarter" idx="16" hasCustomPrompt="1"/>
          </p:nvPr>
        </p:nvSpPr>
        <p:spPr>
          <a:xfrm>
            <a:off x="895348" y="1781923"/>
            <a:ext cx="5771671" cy="808837"/>
          </a:xfrm>
          <a:prstGeom prst="rect">
            <a:avLst/>
          </a:prstGeom>
        </p:spPr>
        <p:txBody>
          <a:bodyPr lIns="0" tIns="0" rIns="0" bIns="0">
            <a:noAutofit/>
          </a:bodyPr>
          <a:lstStyle>
            <a:lvl1pPr marL="0" indent="0">
              <a:lnSpc>
                <a:spcPct val="90000"/>
              </a:lnSpc>
              <a:spcBef>
                <a:spcPts val="0"/>
              </a:spcBef>
              <a:buNone/>
              <a:defRPr sz="2880">
                <a:solidFill>
                  <a:srgbClr val="030354"/>
                </a:solidFill>
              </a:defRPr>
            </a:lvl1pPr>
            <a:lvl2pPr marL="548640" indent="0">
              <a:buNone/>
              <a:defRPr sz="2880">
                <a:solidFill>
                  <a:srgbClr val="030354"/>
                </a:solidFill>
              </a:defRPr>
            </a:lvl2pPr>
            <a:lvl3pPr marL="1097280" indent="0">
              <a:buNone/>
              <a:defRPr sz="2880">
                <a:solidFill>
                  <a:srgbClr val="030354"/>
                </a:solidFill>
              </a:defRPr>
            </a:lvl3pPr>
            <a:lvl4pPr marL="1645920" indent="0">
              <a:buNone/>
              <a:defRPr sz="2880">
                <a:solidFill>
                  <a:srgbClr val="030354"/>
                </a:solidFill>
              </a:defRPr>
            </a:lvl4pPr>
            <a:lvl5pPr marL="2194560" indent="0">
              <a:buNone/>
              <a:defRPr sz="2880">
                <a:solidFill>
                  <a:srgbClr val="030354"/>
                </a:solidFill>
              </a:defRPr>
            </a:lvl5pPr>
          </a:lstStyle>
          <a:p>
            <a:pPr>
              <a:defRPr b="0" i="0"/>
            </a:pPr>
            <a:r>
              <a:rPr lang="2057" sz="2880">
                <a:solidFill>
                  <a:srgbClr val="030354"/>
                </a:solidFill>
                <a:latin typeface="Arial" panose="020B0604020202020204" pitchFamily="34" charset="0"/>
                <a:ea typeface="+mn-ea"/>
              </a:rPr>
              <a:t>Two-part project name that can be long in 24pt.</a:t>
            </a:r>
            <a:endParaRPr lang="2057" sz="2880" dirty="0">
              <a:solidFill>
                <a:srgbClr val="030354"/>
              </a:solidFill>
              <a:latin typeface="Arial" panose="020B0604020202020204" pitchFamily="34" charset="0"/>
              <a:ea typeface="+mn-ea"/>
            </a:endParaRPr>
          </a:p>
        </p:txBody>
      </p: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7998535" y="1346180"/>
            <a:ext cx="5771671" cy="6048756"/>
          </a:xfrm>
          <a:prstGeom prst="rect">
            <a:avLst/>
          </a:prstGeom>
        </p:spPr>
        <p:txBody>
          <a:bodyPr lIns="0" tIns="0" rIns="0" bIns="0">
            <a:noAutofit/>
          </a:bodyPr>
          <a:lstStyle>
            <a:lvl1pPr marL="0" indent="0">
              <a:lnSpc>
                <a:spcPct val="100000"/>
              </a:lnSpc>
              <a:spcBef>
                <a:spcPts val="1200"/>
              </a:spcBef>
              <a:buNone/>
              <a:defRPr sz="1920">
                <a:solidFill>
                  <a:srgbClr val="303030"/>
                </a:solidFill>
              </a:defRPr>
            </a:lvl1pPr>
            <a:lvl2pPr marL="548640" indent="0">
              <a:buNone/>
              <a:defRPr sz="2880">
                <a:solidFill>
                  <a:srgbClr val="030354"/>
                </a:solidFill>
              </a:defRPr>
            </a:lvl2pPr>
            <a:lvl3pPr marL="1097280" indent="0">
              <a:buNone/>
              <a:defRPr sz="2880">
                <a:solidFill>
                  <a:srgbClr val="030354"/>
                </a:solidFill>
              </a:defRPr>
            </a:lvl3pPr>
            <a:lvl4pPr marL="1645920" indent="0">
              <a:buNone/>
              <a:defRPr sz="2880">
                <a:solidFill>
                  <a:srgbClr val="030354"/>
                </a:solidFill>
              </a:defRPr>
            </a:lvl4pPr>
            <a:lvl5pPr marL="2194560" indent="0">
              <a:buNone/>
              <a:defRPr sz="2880">
                <a:solidFill>
                  <a:srgbClr val="030354"/>
                </a:solidFill>
              </a:defRPr>
            </a:lvl5pPr>
          </a:lstStyle>
          <a:p>
            <a:r>
              <a:rPr lang="en-US" dirty="0"/>
              <a:t>This is the project’s “front page”, this first version has the name and picture on the left and an open column for content on the right side. Here there is space for a first paragraph in 16 pt. and the rest of the page can be used freely.</a:t>
            </a:r>
          </a:p>
          <a:p>
            <a:endParaRPr lang="nb-NO" b="1" dirty="0">
              <a:solidFill>
                <a:schemeClr val="accent6"/>
              </a:solidFill>
            </a:endParaRPr>
          </a:p>
        </p:txBody>
      </p:sp>
      <p:pic>
        <p:nvPicPr>
          <p:cNvPr id="14" name="Grafikk 13">
            <a:extLst>
              <a:ext uri="{FF2B5EF4-FFF2-40B4-BE49-F238E27FC236}">
                <a16:creationId xmlns:a16="http://schemas.microsoft.com/office/drawing/2014/main" id="{ED961BAA-3242-4C98-9DAF-E47CEDF52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06304" y="348619"/>
            <a:ext cx="709926" cy="702896"/>
          </a:xfrm>
          <a:prstGeom prst="rect">
            <a:avLst/>
          </a:prstGeom>
        </p:spPr>
      </p:pic>
      <p:sp>
        <p:nvSpPr>
          <p:cNvPr id="15" name="TekstSylinder 14">
            <a:extLst>
              <a:ext uri="{FF2B5EF4-FFF2-40B4-BE49-F238E27FC236}">
                <a16:creationId xmlns:a16="http://schemas.microsoft.com/office/drawing/2014/main" id="{FC140108-B195-4063-8AE2-1AB2BCAEFC29}"/>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285806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Prosjektforside #3">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401135" y="1147527"/>
            <a:ext cx="6171827" cy="5578720"/>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A7BAD8DE-9C7D-4019-8D95-EC0216D93A28}" type="slidenum">
              <a:rPr lang="nb-NO" smtClean="0"/>
              <a:pPr/>
              <a:t>‹#›</a:t>
            </a:fld>
            <a:endParaRPr lang="nb-NO"/>
          </a:p>
        </p:txBody>
      </p:sp>
      <p:cxnSp>
        <p:nvCxnSpPr>
          <p:cNvPr id="14" name="Rett linje 13">
            <a:extLst>
              <a:ext uri="{FF2B5EF4-FFF2-40B4-BE49-F238E27FC236}">
                <a16:creationId xmlns:a16="http://schemas.microsoft.com/office/drawing/2014/main" id="{D663036F-6A12-4AF0-8956-2D49CF96691F}"/>
              </a:ext>
            </a:extLst>
          </p:cNvPr>
          <p:cNvCxnSpPr>
            <a:cxnSpLocks/>
          </p:cNvCxnSpPr>
          <p:nvPr userDrawn="1"/>
        </p:nvCxnSpPr>
        <p:spPr>
          <a:xfrm>
            <a:off x="895347" y="3223368"/>
            <a:ext cx="5938346"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895347" y="3721860"/>
            <a:ext cx="5771671" cy="3456432"/>
          </a:xfrm>
          <a:prstGeom prst="rect">
            <a:avLst/>
          </a:prstGeom>
        </p:spPr>
        <p:txBody>
          <a:bodyPr lIns="0" tIns="0" rIns="0" bIns="0">
            <a:noAutofit/>
          </a:bodyPr>
          <a:lstStyle>
            <a:lvl1pPr marL="0" indent="0">
              <a:lnSpc>
                <a:spcPct val="100000"/>
              </a:lnSpc>
              <a:spcBef>
                <a:spcPts val="1200"/>
              </a:spcBef>
              <a:buNone/>
              <a:defRPr sz="1920">
                <a:solidFill>
                  <a:srgbClr val="303030"/>
                </a:solidFill>
              </a:defRPr>
            </a:lvl1pPr>
            <a:lvl2pPr marL="548640" indent="0">
              <a:buNone/>
              <a:defRPr sz="2880">
                <a:solidFill>
                  <a:srgbClr val="030354"/>
                </a:solidFill>
              </a:defRPr>
            </a:lvl2pPr>
            <a:lvl3pPr marL="1097280" indent="0">
              <a:buNone/>
              <a:defRPr sz="2880">
                <a:solidFill>
                  <a:srgbClr val="030354"/>
                </a:solidFill>
              </a:defRPr>
            </a:lvl3pPr>
            <a:lvl4pPr marL="1645920" indent="0">
              <a:buNone/>
              <a:defRPr sz="2880">
                <a:solidFill>
                  <a:srgbClr val="030354"/>
                </a:solidFill>
              </a:defRPr>
            </a:lvl4pPr>
            <a:lvl5pPr marL="2194560" indent="0">
              <a:buNone/>
              <a:defRPr sz="2880">
                <a:solidFill>
                  <a:srgbClr val="030354"/>
                </a:solidFill>
              </a:defRPr>
            </a:lvl5pPr>
          </a:lstStyle>
          <a:p>
            <a:pPr marL="0" marR="0" lvl="0" indent="0" algn="l" defTabSz="109728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The project's “front page”, with a two-part project name, with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7401134" y="7033494"/>
            <a:ext cx="5040299" cy="203132"/>
          </a:xfrm>
          <a:prstGeom prst="rect">
            <a:avLst/>
          </a:prstGeom>
        </p:spPr>
        <p:txBody>
          <a:bodyPr lIns="0" tIns="0" rIns="0" bIns="0">
            <a:noAutofit/>
          </a:bodyPr>
          <a:lstStyle>
            <a:lvl1pPr marL="0" indent="0" algn="l">
              <a:lnSpc>
                <a:spcPct val="100000"/>
              </a:lnSpc>
              <a:spcBef>
                <a:spcPts val="0"/>
              </a:spcBef>
              <a:buNone/>
              <a:defRPr sz="1320">
                <a:solidFill>
                  <a:srgbClr val="303030"/>
                </a:solidFill>
              </a:defRPr>
            </a:lvl1pPr>
            <a:lvl2pPr marL="548640" indent="0">
              <a:buNone/>
              <a:defRPr/>
            </a:lvl2pPr>
          </a:lstStyle>
          <a:p>
            <a:pPr lvl="0"/>
            <a:r>
              <a:rPr lang="en-US"/>
              <a:t>A caption or credit goes here</a:t>
            </a:r>
            <a:endParaRPr lang="nb-NO" dirty="0"/>
          </a:p>
        </p:txBody>
      </p:sp>
      <p:sp>
        <p:nvSpPr>
          <p:cNvPr id="26" name="Tittel 1">
            <a:extLst>
              <a:ext uri="{FF2B5EF4-FFF2-40B4-BE49-F238E27FC236}">
                <a16:creationId xmlns:a16="http://schemas.microsoft.com/office/drawing/2014/main" id="{6CE703A4-2599-4ED2-9BE7-DC547D90293F}"/>
              </a:ext>
            </a:extLst>
          </p:cNvPr>
          <p:cNvSpPr>
            <a:spLocks noGrp="1"/>
          </p:cNvSpPr>
          <p:nvPr>
            <p:ph type="title" hasCustomPrompt="1"/>
          </p:nvPr>
        </p:nvSpPr>
        <p:spPr>
          <a:xfrm>
            <a:off x="895348" y="1013568"/>
            <a:ext cx="5771672" cy="614938"/>
          </a:xfrm>
        </p:spPr>
        <p:txBody>
          <a:bodyPr lIns="0" tIns="0" rIns="0" bIns="0">
            <a:noAutofit/>
          </a:bodyPr>
          <a:lstStyle>
            <a:lvl1pPr>
              <a:defRPr sz="4320"/>
            </a:lvl1pPr>
          </a:lstStyle>
          <a:p>
            <a:pPr>
              <a:defRPr b="0" i="0"/>
            </a:pPr>
            <a:r>
              <a:rPr lang="2057" sz="4320" spc="-120" dirty="0">
                <a:solidFill>
                  <a:srgbClr val="030354"/>
                </a:solidFill>
                <a:latin typeface="Arial" panose="020B0604020202020204" pitchFamily="34" charset="0"/>
                <a:ea typeface="+mn-ea"/>
              </a:rPr>
              <a:t>Project name 36pt.</a:t>
            </a:r>
          </a:p>
        </p:txBody>
      </p:sp>
      <p:sp>
        <p:nvSpPr>
          <p:cNvPr id="27" name="Plassholder for tekst 2">
            <a:extLst>
              <a:ext uri="{FF2B5EF4-FFF2-40B4-BE49-F238E27FC236}">
                <a16:creationId xmlns:a16="http://schemas.microsoft.com/office/drawing/2014/main" id="{5B646516-8988-492F-AAD5-F533FF723DD8}"/>
              </a:ext>
            </a:extLst>
          </p:cNvPr>
          <p:cNvSpPr>
            <a:spLocks noGrp="1"/>
          </p:cNvSpPr>
          <p:nvPr>
            <p:ph type="body" sz="quarter" idx="16" hasCustomPrompt="1"/>
          </p:nvPr>
        </p:nvSpPr>
        <p:spPr>
          <a:xfrm>
            <a:off x="895348" y="1781923"/>
            <a:ext cx="5771671" cy="808837"/>
          </a:xfrm>
          <a:prstGeom prst="rect">
            <a:avLst/>
          </a:prstGeom>
        </p:spPr>
        <p:txBody>
          <a:bodyPr lIns="0" tIns="0" rIns="0" bIns="0">
            <a:noAutofit/>
          </a:bodyPr>
          <a:lstStyle>
            <a:lvl1pPr marL="0" indent="0">
              <a:lnSpc>
                <a:spcPct val="90000"/>
              </a:lnSpc>
              <a:spcBef>
                <a:spcPts val="0"/>
              </a:spcBef>
              <a:buNone/>
              <a:defRPr sz="2880">
                <a:solidFill>
                  <a:srgbClr val="030354"/>
                </a:solidFill>
              </a:defRPr>
            </a:lvl1pPr>
            <a:lvl2pPr marL="548640" indent="0">
              <a:buNone/>
              <a:defRPr sz="2880">
                <a:solidFill>
                  <a:srgbClr val="030354"/>
                </a:solidFill>
              </a:defRPr>
            </a:lvl2pPr>
            <a:lvl3pPr marL="1097280" indent="0">
              <a:buNone/>
              <a:defRPr sz="2880">
                <a:solidFill>
                  <a:srgbClr val="030354"/>
                </a:solidFill>
              </a:defRPr>
            </a:lvl3pPr>
            <a:lvl4pPr marL="1645920" indent="0">
              <a:buNone/>
              <a:defRPr sz="2880">
                <a:solidFill>
                  <a:srgbClr val="030354"/>
                </a:solidFill>
              </a:defRPr>
            </a:lvl4pPr>
            <a:lvl5pPr marL="2194560" indent="0">
              <a:buNone/>
              <a:defRPr sz="2880">
                <a:solidFill>
                  <a:srgbClr val="030354"/>
                </a:solidFill>
              </a:defRPr>
            </a:lvl5pPr>
          </a:lstStyle>
          <a:p>
            <a:pPr>
              <a:defRPr b="0" i="0"/>
            </a:pPr>
            <a:r>
              <a:rPr lang="2057" sz="2880" dirty="0">
                <a:solidFill>
                  <a:srgbClr val="030354"/>
                </a:solidFill>
                <a:latin typeface="Arial" panose="020B0604020202020204" pitchFamily="34" charset="0"/>
                <a:ea typeface="+mn-ea"/>
              </a:rPr>
              <a:t>Two-part project name that can be long in 24pt.</a:t>
            </a:r>
          </a:p>
        </p:txBody>
      </p:sp>
      <p:pic>
        <p:nvPicPr>
          <p:cNvPr id="29" name="Grafikk 28">
            <a:extLst>
              <a:ext uri="{FF2B5EF4-FFF2-40B4-BE49-F238E27FC236}">
                <a16:creationId xmlns:a16="http://schemas.microsoft.com/office/drawing/2014/main" id="{44ED7250-CC96-4950-A86F-4CDE70152A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06304" y="348619"/>
            <a:ext cx="709926" cy="702896"/>
          </a:xfrm>
          <a:prstGeom prst="rect">
            <a:avLst/>
          </a:prstGeom>
        </p:spPr>
      </p:pic>
      <p:sp>
        <p:nvSpPr>
          <p:cNvPr id="15" name="TekstSylinder 14">
            <a:extLst>
              <a:ext uri="{FF2B5EF4-FFF2-40B4-BE49-F238E27FC236}">
                <a16:creationId xmlns:a16="http://schemas.microsoft.com/office/drawing/2014/main" id="{5BD13DC3-C9CB-4F51-A3C0-391A2A9E54B8}"/>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220003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Prosjektforside #4">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401135" y="1147527"/>
            <a:ext cx="6171827" cy="5578720"/>
          </a:xfrm>
          <a:prstGeom prst="rect">
            <a:avLst/>
          </a:prstGeom>
          <a:solidFill>
            <a:schemeClr val="bg1">
              <a:lumMod val="65000"/>
            </a:schemeClr>
          </a:solidFill>
        </p:spPr>
        <p:txBody>
          <a:bodyPr tIns="706142">
            <a:noAutofit/>
          </a:bodyPr>
          <a:lstStyle>
            <a:lvl1pPr marL="274320" indent="-274320" algn="ctr" defTabSz="1097280" rtl="0" eaLnBrk="1" latinLnBrk="0" hangingPunct="1">
              <a:lnSpc>
                <a:spcPct val="120000"/>
              </a:lnSpc>
              <a:spcBef>
                <a:spcPts val="1200"/>
              </a:spcBef>
              <a:buFont typeface="Arial" panose="020B0604020202020204" pitchFamily="34" charset="0"/>
              <a:buNone/>
              <a:defRPr sz="2160"/>
            </a:lvl1pPr>
          </a:lstStyle>
          <a:p>
            <a:r>
              <a:rPr lang="nb-NO"/>
              <a:t>Picture</a:t>
            </a:r>
            <a:endParaRPr lang="nb-NO" dirty="0"/>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A62D395-9E72-4FA9-80F9-32526BF27246}" type="slidenum">
              <a:rPr lang="nb-NO" smtClean="0"/>
              <a:pPr/>
              <a:t>‹#›</a:t>
            </a:fld>
            <a:endParaRPr lang="nb-NO"/>
          </a:p>
        </p:txBody>
      </p:sp>
      <p:cxnSp>
        <p:nvCxnSpPr>
          <p:cNvPr id="14" name="Rett linje 13">
            <a:extLst>
              <a:ext uri="{FF2B5EF4-FFF2-40B4-BE49-F238E27FC236}">
                <a16:creationId xmlns:a16="http://schemas.microsoft.com/office/drawing/2014/main" id="{D663036F-6A12-4AF0-8956-2D49CF96691F}"/>
              </a:ext>
            </a:extLst>
          </p:cNvPr>
          <p:cNvCxnSpPr>
            <a:cxnSpLocks/>
          </p:cNvCxnSpPr>
          <p:nvPr userDrawn="1"/>
        </p:nvCxnSpPr>
        <p:spPr>
          <a:xfrm>
            <a:off x="895347" y="3223368"/>
            <a:ext cx="5938346"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895347" y="1013568"/>
            <a:ext cx="5771672" cy="1811573"/>
          </a:xfrm>
        </p:spPr>
        <p:txBody>
          <a:bodyPr lIns="0" tIns="0" rIns="0" bIns="0">
            <a:noAutofit/>
          </a:bodyPr>
          <a:lstStyle>
            <a:lvl1pPr>
              <a:defRPr sz="4320"/>
            </a:lvl1pPr>
          </a:lstStyle>
          <a:p>
            <a:pPr>
              <a:defRPr b="0" i="0"/>
            </a:pPr>
            <a:r>
              <a:rPr lang="2057" sz="4320" spc="-120" dirty="0">
                <a:solidFill>
                  <a:srgbClr val="030354"/>
                </a:solidFill>
                <a:latin typeface="Arial" panose="020B0604020202020204" pitchFamily="34" charset="0"/>
                <a:ea typeface="+mn-ea"/>
              </a:rPr>
              <a:t>Space for a long project title that may extend over several lines </a:t>
            </a:r>
          </a:p>
        </p:txBody>
      </p: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895347" y="3721860"/>
            <a:ext cx="5771671" cy="3456432"/>
          </a:xfrm>
          <a:prstGeom prst="rect">
            <a:avLst/>
          </a:prstGeom>
        </p:spPr>
        <p:txBody>
          <a:bodyPr lIns="0" tIns="0" rIns="0" bIns="0">
            <a:noAutofit/>
          </a:bodyPr>
          <a:lstStyle>
            <a:lvl1pPr marL="0" indent="0">
              <a:lnSpc>
                <a:spcPct val="100000"/>
              </a:lnSpc>
              <a:spcBef>
                <a:spcPts val="1200"/>
              </a:spcBef>
              <a:buNone/>
              <a:defRPr sz="1920" b="0" i="0">
                <a:solidFill>
                  <a:srgbClr val="303030"/>
                </a:solidFill>
              </a:defRPr>
            </a:lvl1pPr>
            <a:lvl2pPr marL="548640" indent="0">
              <a:buNone/>
              <a:defRPr sz="2880">
                <a:solidFill>
                  <a:srgbClr val="030354"/>
                </a:solidFill>
              </a:defRPr>
            </a:lvl2pPr>
            <a:lvl3pPr marL="1097280" indent="0">
              <a:buNone/>
              <a:defRPr sz="2880">
                <a:solidFill>
                  <a:srgbClr val="030354"/>
                </a:solidFill>
              </a:defRPr>
            </a:lvl3pPr>
            <a:lvl4pPr marL="1645920" indent="0">
              <a:buNone/>
              <a:defRPr sz="2880">
                <a:solidFill>
                  <a:srgbClr val="030354"/>
                </a:solidFill>
              </a:defRPr>
            </a:lvl4pPr>
            <a:lvl5pPr marL="2194560" indent="0">
              <a:buNone/>
              <a:defRPr sz="2880">
                <a:solidFill>
                  <a:srgbClr val="030354"/>
                </a:solidFill>
              </a:defRPr>
            </a:lvl5pPr>
          </a:lstStyle>
          <a:p>
            <a:pPr marL="0" indent="0">
              <a:lnSpc>
                <a:spcPct val="100000"/>
              </a:lnSpc>
              <a:buNone/>
              <a:defRPr b="0" i="0"/>
            </a:pPr>
            <a:r>
              <a:rPr lang="2057" sz="1920" dirty="0">
                <a:solidFill>
                  <a:srgbClr val="303030"/>
                </a:solidFill>
                <a:latin typeface="Arial" panose="020B0604020202020204" pitchFamily="34" charset="0"/>
                <a:cs typeface="Arial" panose="020B0604020202020204" pitchFamily="34" charset="0"/>
              </a:rPr>
              <a:t>Version 2 of the project's "front page", project name and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7401134" y="7033494"/>
            <a:ext cx="5040299" cy="203132"/>
          </a:xfrm>
          <a:prstGeom prst="rect">
            <a:avLst/>
          </a:prstGeom>
        </p:spPr>
        <p:txBody>
          <a:bodyPr lIns="0" tIns="0" rIns="0" bIns="0">
            <a:noAutofit/>
          </a:bodyPr>
          <a:lstStyle>
            <a:lvl1pPr marL="0" indent="0" algn="l">
              <a:lnSpc>
                <a:spcPct val="100000"/>
              </a:lnSpc>
              <a:spcBef>
                <a:spcPts val="0"/>
              </a:spcBef>
              <a:buNone/>
              <a:defRPr sz="1320">
                <a:solidFill>
                  <a:srgbClr val="303030"/>
                </a:solidFill>
              </a:defRPr>
            </a:lvl1pPr>
            <a:lvl2pPr marL="548640" indent="0">
              <a:buNone/>
              <a:defRPr/>
            </a:lvl2pPr>
          </a:lstStyle>
          <a:p>
            <a:pPr lvl="0"/>
            <a:r>
              <a:rPr lang="en-US"/>
              <a:t>A caption or credit goes here</a:t>
            </a:r>
            <a:endParaRPr lang="nb-NO" dirty="0"/>
          </a:p>
        </p:txBody>
      </p:sp>
      <p:pic>
        <p:nvPicPr>
          <p:cNvPr id="13" name="Grafikk 12">
            <a:extLst>
              <a:ext uri="{FF2B5EF4-FFF2-40B4-BE49-F238E27FC236}">
                <a16:creationId xmlns:a16="http://schemas.microsoft.com/office/drawing/2014/main" id="{1165A756-AE89-423C-882F-811DEED49B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06304" y="348619"/>
            <a:ext cx="709926" cy="702896"/>
          </a:xfrm>
          <a:prstGeom prst="rect">
            <a:avLst/>
          </a:prstGeom>
        </p:spPr>
      </p:pic>
      <p:sp>
        <p:nvSpPr>
          <p:cNvPr id="15" name="TekstSylinder 14">
            <a:extLst>
              <a:ext uri="{FF2B5EF4-FFF2-40B4-BE49-F238E27FC236}">
                <a16:creationId xmlns:a16="http://schemas.microsoft.com/office/drawing/2014/main" id="{6CB37F9F-F55F-4A89-A43F-96E4B53AF620}"/>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251752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Prosjekt side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2117D225-1B87-4D12-8684-5B0A399B017A}" type="slidenum">
              <a:rPr lang="nb-NO" smtClean="0"/>
              <a:pPr/>
              <a:t>‹#›</a:t>
            </a:fld>
            <a:endParaRPr lang="nb-NO"/>
          </a:p>
        </p:txBody>
      </p: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863999" y="830782"/>
            <a:ext cx="7914240" cy="674030"/>
          </a:xfrm>
        </p:spPr>
        <p:txBody>
          <a:bodyPr lIns="0" tIns="0" rIns="0" bIns="0">
            <a:noAutofit/>
          </a:bodyPr>
          <a:lstStyle>
            <a:lvl1pPr>
              <a:defRPr sz="2400"/>
            </a:lvl1pPr>
          </a:lstStyle>
          <a:p>
            <a:pPr>
              <a:defRPr b="0" i="0"/>
            </a:pPr>
            <a:r>
              <a:rPr lang="2057" sz="2400" dirty="0">
                <a:solidFill>
                  <a:srgbClr val="030354"/>
                </a:solidFill>
                <a:latin typeface="Arial" panose="020B0604020202020204" pitchFamily="34" charset="0"/>
                <a:ea typeface="+mn-ea"/>
              </a:rPr>
              <a:t>[Page 2] Space for a long project name that may extend over several lines </a:t>
            </a:r>
          </a:p>
        </p:txBody>
      </p:sp>
      <p:cxnSp>
        <p:nvCxnSpPr>
          <p:cNvPr id="15" name="Rett linje 14">
            <a:extLst>
              <a:ext uri="{FF2B5EF4-FFF2-40B4-BE49-F238E27FC236}">
                <a16:creationId xmlns:a16="http://schemas.microsoft.com/office/drawing/2014/main" id="{4C30B578-2CA7-4393-BC50-2A8284BD4DDE}"/>
              </a:ext>
            </a:extLst>
          </p:cNvPr>
          <p:cNvCxnSpPr>
            <a:cxnSpLocks/>
          </p:cNvCxnSpPr>
          <p:nvPr userDrawn="1"/>
        </p:nvCxnSpPr>
        <p:spPr>
          <a:xfrm>
            <a:off x="895346" y="1763981"/>
            <a:ext cx="12643380"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60D661B5-92E6-4B60-B3A9-1DC268BB4897}"/>
              </a:ext>
            </a:extLst>
          </p:cNvPr>
          <p:cNvSpPr>
            <a:spLocks noGrp="1"/>
          </p:cNvSpPr>
          <p:nvPr>
            <p:ph idx="1" hasCustomPrompt="1"/>
          </p:nvPr>
        </p:nvSpPr>
        <p:spPr>
          <a:xfrm>
            <a:off x="895347" y="2168505"/>
            <a:ext cx="5772241" cy="5245204"/>
          </a:xfrm>
          <a:prstGeom prst="rect">
            <a:avLst/>
          </a:prstGeom>
        </p:spPr>
        <p:txBody>
          <a:bodyPr lIns="0" tIns="0" rIns="0" bIns="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24" name="Plassholder for innhold 2">
            <a:extLst>
              <a:ext uri="{FF2B5EF4-FFF2-40B4-BE49-F238E27FC236}">
                <a16:creationId xmlns:a16="http://schemas.microsoft.com/office/drawing/2014/main" id="{A368281B-94FE-49E1-B01C-A2377CBB3AFB}"/>
              </a:ext>
            </a:extLst>
          </p:cNvPr>
          <p:cNvSpPr>
            <a:spLocks noGrp="1"/>
          </p:cNvSpPr>
          <p:nvPr>
            <p:ph idx="13" hasCustomPrompt="1"/>
          </p:nvPr>
        </p:nvSpPr>
        <p:spPr>
          <a:xfrm>
            <a:off x="7734633" y="2167150"/>
            <a:ext cx="5772241" cy="5245204"/>
          </a:xfrm>
          <a:prstGeom prst="rect">
            <a:avLst/>
          </a:prstGeom>
        </p:spPr>
        <p:txBody>
          <a:bodyPr lIns="0" tIns="0" rIns="0" bIns="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pic>
        <p:nvPicPr>
          <p:cNvPr id="27" name="Grafikk 26">
            <a:extLst>
              <a:ext uri="{FF2B5EF4-FFF2-40B4-BE49-F238E27FC236}">
                <a16:creationId xmlns:a16="http://schemas.microsoft.com/office/drawing/2014/main" id="{AD6A4BD9-3A6A-469C-9762-52A3D8A989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21601" y="345601"/>
            <a:ext cx="709926" cy="702896"/>
          </a:xfrm>
          <a:prstGeom prst="rect">
            <a:avLst/>
          </a:prstGeom>
        </p:spPr>
      </p:pic>
    </p:spTree>
    <p:extLst>
      <p:ext uri="{BB962C8B-B14F-4D97-AF65-F5344CB8AC3E}">
        <p14:creationId xmlns:p14="http://schemas.microsoft.com/office/powerpoint/2010/main" val="265263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Prosjekt side 2 med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590AA638-CDD2-45A2-BACF-7BF70FCFE44C}" type="slidenum">
              <a:rPr lang="nb-NO" smtClean="0"/>
              <a:pPr/>
              <a:t>‹#›</a:t>
            </a:fld>
            <a:endParaRPr lang="nb-NO"/>
          </a:p>
        </p:txBody>
      </p: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863999" y="830782"/>
            <a:ext cx="7914240" cy="674030"/>
          </a:xfrm>
        </p:spPr>
        <p:txBody>
          <a:bodyPr lIns="0" tIns="0" rIns="0" bIns="0">
            <a:noAutofit/>
          </a:bodyPr>
          <a:lstStyle>
            <a:lvl1pPr>
              <a:defRPr sz="2400"/>
            </a:lvl1pPr>
          </a:lstStyle>
          <a:p>
            <a:pPr>
              <a:defRPr b="0" i="0"/>
            </a:pPr>
            <a:r>
              <a:rPr lang="2057" sz="2400" dirty="0">
                <a:solidFill>
                  <a:srgbClr val="030354"/>
                </a:solidFill>
                <a:latin typeface="Arial" panose="020B0604020202020204" pitchFamily="34" charset="0"/>
              </a:rPr>
              <a:t>[Page 2] Project name</a:t>
            </a:r>
            <a:br>
              <a:rPr lang="2057" sz="2400" dirty="0">
                <a:solidFill>
                  <a:srgbClr val="030354"/>
                </a:solidFill>
                <a:latin typeface="Arial" panose="020B0604020202020204" pitchFamily="34" charset="0"/>
              </a:rPr>
            </a:br>
            <a:r>
              <a:rPr lang="2057" sz="2400" dirty="0">
                <a:solidFill>
                  <a:srgbClr val="030354"/>
                </a:solidFill>
                <a:latin typeface="Arial" panose="020B0604020202020204" pitchFamily="34" charset="0"/>
                <a:ea typeface="+mn-ea"/>
              </a:rPr>
              <a:t>Two-part project name that can be long</a:t>
            </a:r>
          </a:p>
        </p:txBody>
      </p:sp>
      <p:cxnSp>
        <p:nvCxnSpPr>
          <p:cNvPr id="15" name="Rett linje 14">
            <a:extLst>
              <a:ext uri="{FF2B5EF4-FFF2-40B4-BE49-F238E27FC236}">
                <a16:creationId xmlns:a16="http://schemas.microsoft.com/office/drawing/2014/main" id="{4C30B578-2CA7-4393-BC50-2A8284BD4DDE}"/>
              </a:ext>
            </a:extLst>
          </p:cNvPr>
          <p:cNvCxnSpPr>
            <a:cxnSpLocks/>
          </p:cNvCxnSpPr>
          <p:nvPr userDrawn="1"/>
        </p:nvCxnSpPr>
        <p:spPr>
          <a:xfrm>
            <a:off x="895346" y="1763981"/>
            <a:ext cx="12643380"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60D661B5-92E6-4B60-B3A9-1DC268BB4897}"/>
              </a:ext>
            </a:extLst>
          </p:cNvPr>
          <p:cNvSpPr>
            <a:spLocks noGrp="1"/>
          </p:cNvSpPr>
          <p:nvPr>
            <p:ph idx="1" hasCustomPrompt="1"/>
          </p:nvPr>
        </p:nvSpPr>
        <p:spPr>
          <a:xfrm>
            <a:off x="895347" y="2168505"/>
            <a:ext cx="5772241" cy="5245204"/>
          </a:xfrm>
          <a:prstGeom prst="rect">
            <a:avLst/>
          </a:prstGeom>
        </p:spPr>
        <p:txBody>
          <a:bodyPr lIns="0" tIns="0" rIns="0" bIns="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pic>
        <p:nvPicPr>
          <p:cNvPr id="27" name="Grafikk 26">
            <a:extLst>
              <a:ext uri="{FF2B5EF4-FFF2-40B4-BE49-F238E27FC236}">
                <a16:creationId xmlns:a16="http://schemas.microsoft.com/office/drawing/2014/main" id="{AD6A4BD9-3A6A-469C-9762-52A3D8A989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21601" y="345601"/>
            <a:ext cx="709926" cy="702896"/>
          </a:xfrm>
          <a:prstGeom prst="rect">
            <a:avLst/>
          </a:prstGeom>
        </p:spPr>
      </p:pic>
      <p:sp>
        <p:nvSpPr>
          <p:cNvPr id="13" name="Plassholder for bilde 1">
            <a:extLst>
              <a:ext uri="{FF2B5EF4-FFF2-40B4-BE49-F238E27FC236}">
                <a16:creationId xmlns:a16="http://schemas.microsoft.com/office/drawing/2014/main" id="{83FD9DD6-805C-474B-B3C5-CACA7595689F}"/>
              </a:ext>
            </a:extLst>
          </p:cNvPr>
          <p:cNvSpPr>
            <a:spLocks noGrp="1"/>
          </p:cNvSpPr>
          <p:nvPr>
            <p:ph type="pic" sz="quarter" idx="14" hasCustomPrompt="1"/>
          </p:nvPr>
        </p:nvSpPr>
        <p:spPr>
          <a:xfrm>
            <a:off x="7749928" y="2023152"/>
            <a:ext cx="5823032" cy="4442468"/>
          </a:xfrm>
          <a:prstGeom prst="rect">
            <a:avLst/>
          </a:prstGeom>
          <a:solidFill>
            <a:schemeClr val="accent2">
              <a:lumMod val="50000"/>
              <a:lumOff val="50000"/>
            </a:schemeClr>
          </a:solidFill>
        </p:spPr>
        <p:txBody>
          <a:bodyPr lIns="0" tIns="0" rIns="0" bIns="0"/>
          <a:lstStyle>
            <a:lvl1pPr algn="ctr">
              <a:defRPr/>
            </a:lvl1pPr>
          </a:lstStyle>
          <a:p>
            <a:r>
              <a:rPr lang="nb-NO"/>
              <a:t>Picture</a:t>
            </a:r>
            <a:endParaRPr lang="nb-NO" dirty="0"/>
          </a:p>
        </p:txBody>
      </p:sp>
      <p:sp>
        <p:nvSpPr>
          <p:cNvPr id="14" name="Plassholder for tekst 12">
            <a:extLst>
              <a:ext uri="{FF2B5EF4-FFF2-40B4-BE49-F238E27FC236}">
                <a16:creationId xmlns:a16="http://schemas.microsoft.com/office/drawing/2014/main" id="{F0D59F9D-A8B2-4A0B-888F-79AE00FAB520}"/>
              </a:ext>
            </a:extLst>
          </p:cNvPr>
          <p:cNvSpPr>
            <a:spLocks noGrp="1"/>
          </p:cNvSpPr>
          <p:nvPr>
            <p:ph type="body" sz="quarter" idx="18" hasCustomPrompt="1"/>
          </p:nvPr>
        </p:nvSpPr>
        <p:spPr>
          <a:xfrm>
            <a:off x="7749928" y="6884665"/>
            <a:ext cx="5823032" cy="203132"/>
          </a:xfrm>
          <a:prstGeom prst="rect">
            <a:avLst/>
          </a:prstGeom>
        </p:spPr>
        <p:txBody>
          <a:bodyPr lIns="0" tIns="0" rIns="0" bIns="0">
            <a:noAutofit/>
          </a:bodyPr>
          <a:lstStyle>
            <a:lvl1pPr marL="0" indent="0" algn="l">
              <a:lnSpc>
                <a:spcPct val="100000"/>
              </a:lnSpc>
              <a:spcBef>
                <a:spcPts val="0"/>
              </a:spcBef>
              <a:buNone/>
              <a:defRPr sz="1320">
                <a:solidFill>
                  <a:srgbClr val="303030"/>
                </a:solidFill>
              </a:defRPr>
            </a:lvl1pPr>
            <a:lvl2pPr marL="548640" indent="0">
              <a:buNone/>
              <a:defRPr/>
            </a:lvl2pPr>
          </a:lstStyle>
          <a:p>
            <a:pPr lvl="0"/>
            <a:r>
              <a:rPr lang="it-IT" dirty="0"/>
              <a:t>Caption / Source / Links – Ule union europee denominator, involvite appellate promotores lo uno. </a:t>
            </a:r>
          </a:p>
        </p:txBody>
      </p:sp>
      <p:sp>
        <p:nvSpPr>
          <p:cNvPr id="11" name="TekstSylinder 10">
            <a:extLst>
              <a:ext uri="{FF2B5EF4-FFF2-40B4-BE49-F238E27FC236}">
                <a16:creationId xmlns:a16="http://schemas.microsoft.com/office/drawing/2014/main" id="{A66B51EF-2B0A-4839-9769-4285A6B7B13F}"/>
              </a:ext>
            </a:extLst>
          </p:cNvPr>
          <p:cNvSpPr txBox="1"/>
          <p:nvPr userDrawn="1"/>
        </p:nvSpPr>
        <p:spPr>
          <a:xfrm>
            <a:off x="7006591" y="-924048"/>
            <a:ext cx="7623810" cy="683264"/>
          </a:xfrm>
          <a:prstGeom prst="rect">
            <a:avLst/>
          </a:prstGeom>
          <a:solidFill>
            <a:schemeClr val="bg2"/>
          </a:solidFill>
        </p:spPr>
        <p:txBody>
          <a:bodyPr wrap="square" rtlCol="0">
            <a:spAutoFit/>
          </a:bodyPr>
          <a:lstStyle/>
          <a:p>
            <a:r>
              <a:rPr lang="nb-NO" sz="1920" b="1">
                <a:solidFill>
                  <a:schemeClr val="lt1"/>
                </a:solidFill>
              </a:rPr>
              <a:t>Change insterted picture: </a:t>
            </a:r>
            <a:endParaRPr lang="nb-NO" sz="1920" b="1" dirty="0">
              <a:solidFill>
                <a:schemeClr val="lt1"/>
              </a:solidFill>
            </a:endParaRPr>
          </a:p>
          <a:p>
            <a:r>
              <a:rPr lang="nb-NO" sz="1920" dirty="0">
                <a:solidFill>
                  <a:schemeClr val="lt1"/>
                </a:solidFill>
              </a:rPr>
              <a:t>Right-</a:t>
            </a:r>
            <a:r>
              <a:rPr lang="nb-NO" sz="1920" dirty="0" err="1">
                <a:solidFill>
                  <a:schemeClr val="lt1"/>
                </a:solidFill>
              </a:rPr>
              <a:t>click</a:t>
            </a:r>
            <a:r>
              <a:rPr lang="nb-NO" sz="1920" dirty="0">
                <a:solidFill>
                  <a:schemeClr val="lt1"/>
                </a:solidFill>
              </a:rPr>
              <a:t> </a:t>
            </a:r>
            <a:r>
              <a:rPr lang="nb-NO" sz="1920" dirty="0" err="1">
                <a:solidFill>
                  <a:schemeClr val="lt1"/>
                </a:solidFill>
              </a:rPr>
              <a:t>the</a:t>
            </a:r>
            <a:r>
              <a:rPr lang="nb-NO" sz="1920" dirty="0">
                <a:solidFill>
                  <a:schemeClr val="lt1"/>
                </a:solidFill>
              </a:rPr>
              <a:t> </a:t>
            </a:r>
            <a:r>
              <a:rPr lang="nb-NO" sz="1920" dirty="0" err="1">
                <a:solidFill>
                  <a:schemeClr val="lt1"/>
                </a:solidFill>
              </a:rPr>
              <a:t>picture</a:t>
            </a:r>
            <a:r>
              <a:rPr lang="nb-NO" sz="1920" dirty="0">
                <a:solidFill>
                  <a:schemeClr val="lt1"/>
                </a:solidFill>
              </a:rPr>
              <a:t> and </a:t>
            </a:r>
            <a:r>
              <a:rPr lang="nb-NO" sz="1920" dirty="0" err="1">
                <a:solidFill>
                  <a:schemeClr val="lt1"/>
                </a:solidFill>
              </a:rPr>
              <a:t>select</a:t>
            </a:r>
            <a:r>
              <a:rPr lang="nb-NO" sz="1920" dirty="0">
                <a:solidFill>
                  <a:schemeClr val="lt1"/>
                </a:solidFill>
              </a:rPr>
              <a:t> «</a:t>
            </a:r>
            <a:r>
              <a:rPr lang="nb-NO" sz="1920" dirty="0" err="1">
                <a:solidFill>
                  <a:schemeClr val="lt1"/>
                </a:solidFill>
              </a:rPr>
              <a:t>Change</a:t>
            </a:r>
            <a:r>
              <a:rPr lang="nb-NO" sz="1920" dirty="0">
                <a:solidFill>
                  <a:schemeClr val="lt1"/>
                </a:solidFill>
              </a:rPr>
              <a:t> </a:t>
            </a:r>
            <a:r>
              <a:rPr lang="nb-NO" sz="1920" dirty="0" err="1">
                <a:solidFill>
                  <a:schemeClr val="lt1"/>
                </a:solidFill>
              </a:rPr>
              <a:t>picture</a:t>
            </a:r>
            <a:r>
              <a:rPr lang="nb-NO" sz="1920" dirty="0">
                <a:solidFill>
                  <a:schemeClr val="lt1"/>
                </a:solidFill>
              </a:rPr>
              <a:t>..» -&gt; «From file».</a:t>
            </a:r>
          </a:p>
        </p:txBody>
      </p:sp>
    </p:spTree>
    <p:extLst>
      <p:ext uri="{BB962C8B-B14F-4D97-AF65-F5344CB8AC3E}">
        <p14:creationId xmlns:p14="http://schemas.microsoft.com/office/powerpoint/2010/main" val="249410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3F4CE8D6-F0AA-49A3-AB42-5B25469EE7DC}" type="slidenum">
              <a:rPr lang="nb-NO" smtClean="0"/>
              <a:pPr/>
              <a:t>‹#›</a:t>
            </a:fld>
            <a:endParaRPr lang="nb-NO"/>
          </a:p>
        </p:txBody>
      </p:sp>
    </p:spTree>
    <p:extLst>
      <p:ext uri="{BB962C8B-B14F-4D97-AF65-F5344CB8AC3E}">
        <p14:creationId xmlns:p14="http://schemas.microsoft.com/office/powerpoint/2010/main" val="86695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blank" preserve="1">
  <p:cSld name="Slik er vi organiser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4B116A68-8B42-47FB-8A3B-5456CD62B2EB}" type="slidenum">
              <a:rPr lang="nb-NO" smtClean="0"/>
              <a:pPr/>
              <a:t>‹#›</a:t>
            </a:fld>
            <a:endParaRPr lang="nb-NO"/>
          </a:p>
        </p:txBody>
      </p:sp>
      <p:pic>
        <p:nvPicPr>
          <p:cNvPr id="5" name="Grafikk 4">
            <a:extLst>
              <a:ext uri="{FF2B5EF4-FFF2-40B4-BE49-F238E27FC236}">
                <a16:creationId xmlns:a16="http://schemas.microsoft.com/office/drawing/2014/main" id="{214D3274-4130-4673-9D36-58BAD92603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1620" y="3450708"/>
            <a:ext cx="11567160" cy="2148840"/>
          </a:xfrm>
          <a:prstGeom prst="rect">
            <a:avLst/>
          </a:prstGeom>
        </p:spPr>
      </p:pic>
      <p:sp>
        <p:nvSpPr>
          <p:cNvPr id="6" name="Tittel 1">
            <a:extLst>
              <a:ext uri="{FF2B5EF4-FFF2-40B4-BE49-F238E27FC236}">
                <a16:creationId xmlns:a16="http://schemas.microsoft.com/office/drawing/2014/main" id="{792A4573-85E5-4E30-9B3E-2C91A0C2DD06}"/>
              </a:ext>
            </a:extLst>
          </p:cNvPr>
          <p:cNvSpPr txBox="1">
            <a:spLocks/>
          </p:cNvSpPr>
          <p:nvPr userDrawn="1"/>
        </p:nvSpPr>
        <p:spPr>
          <a:xfrm>
            <a:off x="2366531" y="1416813"/>
            <a:ext cx="9897335" cy="842090"/>
          </a:xfrm>
          <a:prstGeom prst="rect">
            <a:avLst/>
          </a:prstGeom>
        </p:spPr>
        <p:txBody>
          <a:bodyPr vert="horz" wrap="square" lIns="109728" tIns="54864" rIns="109728" bIns="54864"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5280" spc="-180" dirty="0">
                <a:solidFill>
                  <a:srgbClr val="030354"/>
                </a:solidFill>
                <a:latin typeface="Arial" panose="020B0604020202020204" pitchFamily="34" charset="0"/>
                <a:ea typeface="+mn-ea"/>
                <a:cs typeface="Arial" panose="020B0604020202020204" pitchFamily="34" charset="0"/>
              </a:rPr>
              <a:t>Slik er vi organisert</a:t>
            </a:r>
            <a:endParaRPr lang="2057" sz="5280" spc="-180" dirty="0">
              <a:solidFill>
                <a:srgbClr val="030354"/>
              </a:solidFill>
              <a:latin typeface="Arial" panose="020B0604020202020204" pitchFamily="34" charset="0"/>
              <a:ea typeface="+mn-ea"/>
              <a:cs typeface="Arial" panose="020B0604020202020204" pitchFamily="34" charset="0"/>
            </a:endParaRPr>
          </a:p>
        </p:txBody>
      </p:sp>
      <p:pic>
        <p:nvPicPr>
          <p:cNvPr id="7" name="Grafikk 6">
            <a:extLst>
              <a:ext uri="{FF2B5EF4-FFF2-40B4-BE49-F238E27FC236}">
                <a16:creationId xmlns:a16="http://schemas.microsoft.com/office/drawing/2014/main" id="{B2CE2C28-4E73-4154-87FB-8047B25BE6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74752" y="2711287"/>
            <a:ext cx="1508545" cy="1493609"/>
          </a:xfrm>
          <a:prstGeom prst="rect">
            <a:avLst/>
          </a:prstGeom>
        </p:spPr>
      </p:pic>
      <p:sp>
        <p:nvSpPr>
          <p:cNvPr id="8" name="Tittel 1">
            <a:extLst>
              <a:ext uri="{FF2B5EF4-FFF2-40B4-BE49-F238E27FC236}">
                <a16:creationId xmlns:a16="http://schemas.microsoft.com/office/drawing/2014/main" id="{DE20D2A9-B1FA-488B-BB02-A2DC5DEC66B6}"/>
              </a:ext>
            </a:extLst>
          </p:cNvPr>
          <p:cNvSpPr txBox="1">
            <a:spLocks/>
          </p:cNvSpPr>
          <p:nvPr userDrawn="1"/>
        </p:nvSpPr>
        <p:spPr>
          <a:xfrm>
            <a:off x="649538" y="5920158"/>
            <a:ext cx="1883689" cy="26590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920" dirty="0">
                <a:solidFill>
                  <a:srgbClr val="030354"/>
                </a:solidFill>
                <a:latin typeface="Arial" panose="020B0604020202020204" pitchFamily="34" charset="0"/>
                <a:ea typeface="+mn-ea"/>
              </a:rPr>
              <a:t>Teknologi</a:t>
            </a:r>
          </a:p>
        </p:txBody>
      </p:sp>
      <p:sp>
        <p:nvSpPr>
          <p:cNvPr id="9" name="Tittel 1">
            <a:extLst>
              <a:ext uri="{FF2B5EF4-FFF2-40B4-BE49-F238E27FC236}">
                <a16:creationId xmlns:a16="http://schemas.microsoft.com/office/drawing/2014/main" id="{CC5194EE-45A7-40D9-8C17-F13AA39C4006}"/>
              </a:ext>
            </a:extLst>
          </p:cNvPr>
          <p:cNvSpPr txBox="1">
            <a:spLocks/>
          </p:cNvSpPr>
          <p:nvPr userDrawn="1"/>
        </p:nvSpPr>
        <p:spPr>
          <a:xfrm>
            <a:off x="2947250" y="5907454"/>
            <a:ext cx="1324384" cy="53181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920" dirty="0">
                <a:solidFill>
                  <a:srgbClr val="030354"/>
                </a:solidFill>
                <a:latin typeface="Arial" panose="020B0604020202020204" pitchFamily="34" charset="0"/>
                <a:ea typeface="+mn-ea"/>
              </a:rPr>
              <a:t>Helse og samfunn</a:t>
            </a:r>
          </a:p>
        </p:txBody>
      </p:sp>
      <p:sp>
        <p:nvSpPr>
          <p:cNvPr id="10" name="Tittel 1">
            <a:extLst>
              <a:ext uri="{FF2B5EF4-FFF2-40B4-BE49-F238E27FC236}">
                <a16:creationId xmlns:a16="http://schemas.microsoft.com/office/drawing/2014/main" id="{4AF57FCC-975F-4D99-955A-2556F8428A27}"/>
              </a:ext>
            </a:extLst>
          </p:cNvPr>
          <p:cNvSpPr txBox="1">
            <a:spLocks/>
          </p:cNvSpPr>
          <p:nvPr userDrawn="1"/>
        </p:nvSpPr>
        <p:spPr>
          <a:xfrm>
            <a:off x="4961022" y="5906901"/>
            <a:ext cx="1541630" cy="26590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920" dirty="0">
                <a:solidFill>
                  <a:srgbClr val="030354"/>
                </a:solidFill>
                <a:latin typeface="Arial" panose="020B0604020202020204" pitchFamily="34" charset="0"/>
                <a:ea typeface="+mn-ea"/>
              </a:rPr>
              <a:t>Klima og miljø</a:t>
            </a:r>
          </a:p>
        </p:txBody>
      </p:sp>
      <p:sp>
        <p:nvSpPr>
          <p:cNvPr id="11" name="Tittel 1">
            <a:extLst>
              <a:ext uri="{FF2B5EF4-FFF2-40B4-BE49-F238E27FC236}">
                <a16:creationId xmlns:a16="http://schemas.microsoft.com/office/drawing/2014/main" id="{67B66357-CE6B-4085-BD19-697E213A3226}"/>
              </a:ext>
            </a:extLst>
          </p:cNvPr>
          <p:cNvSpPr txBox="1">
            <a:spLocks/>
          </p:cNvSpPr>
          <p:nvPr userDrawn="1"/>
        </p:nvSpPr>
        <p:spPr>
          <a:xfrm>
            <a:off x="7107315" y="5906901"/>
            <a:ext cx="1676597" cy="53181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920">
                <a:solidFill>
                  <a:srgbClr val="030354"/>
                </a:solidFill>
                <a:latin typeface="Arial" panose="020B0604020202020204" pitchFamily="34" charset="0"/>
                <a:ea typeface="+mn-ea"/>
              </a:rPr>
              <a:t>NORCE</a:t>
            </a:r>
            <a:endParaRPr lang="nb-NO" sz="1920" dirty="0">
              <a:solidFill>
                <a:srgbClr val="030354"/>
              </a:solidFill>
              <a:latin typeface="Arial" panose="020B0604020202020204" pitchFamily="34" charset="0"/>
              <a:ea typeface="+mn-ea"/>
            </a:endParaRPr>
          </a:p>
          <a:p>
            <a:pPr algn="ctr"/>
            <a:r>
              <a:rPr lang="nb-NO" sz="1920" dirty="0" err="1">
                <a:solidFill>
                  <a:srgbClr val="030354"/>
                </a:solidFill>
                <a:latin typeface="Arial" panose="020B0604020202020204" pitchFamily="34" charset="0"/>
                <a:ea typeface="+mn-ea"/>
              </a:rPr>
              <a:t>Innovation</a:t>
            </a:r>
            <a:endParaRPr lang="nb-NO" sz="1920" dirty="0">
              <a:solidFill>
                <a:srgbClr val="030354"/>
              </a:solidFill>
              <a:latin typeface="Arial" panose="020B0604020202020204" pitchFamily="34" charset="0"/>
              <a:ea typeface="+mn-ea"/>
            </a:endParaRPr>
          </a:p>
        </p:txBody>
      </p:sp>
      <p:sp>
        <p:nvSpPr>
          <p:cNvPr id="12" name="Tittel 1">
            <a:extLst>
              <a:ext uri="{FF2B5EF4-FFF2-40B4-BE49-F238E27FC236}">
                <a16:creationId xmlns:a16="http://schemas.microsoft.com/office/drawing/2014/main" id="{E4AA169D-183F-48F2-B6C5-E100931A4F3F}"/>
              </a:ext>
            </a:extLst>
          </p:cNvPr>
          <p:cNvSpPr txBox="1">
            <a:spLocks/>
          </p:cNvSpPr>
          <p:nvPr userDrawn="1"/>
        </p:nvSpPr>
        <p:spPr>
          <a:xfrm>
            <a:off x="9050416" y="5906901"/>
            <a:ext cx="1169696" cy="26590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920">
                <a:solidFill>
                  <a:srgbClr val="030354"/>
                </a:solidFill>
                <a:latin typeface="Arial" panose="020B0604020202020204" pitchFamily="34" charset="0"/>
                <a:ea typeface="+mn-ea"/>
              </a:rPr>
              <a:t>NKVTS</a:t>
            </a:r>
            <a:endParaRPr lang="nb-NO" sz="1920" dirty="0">
              <a:solidFill>
                <a:srgbClr val="030354"/>
              </a:solidFill>
              <a:latin typeface="Arial" panose="020B0604020202020204" pitchFamily="34" charset="0"/>
              <a:ea typeface="+mn-ea"/>
            </a:endParaRPr>
          </a:p>
        </p:txBody>
      </p:sp>
      <p:sp>
        <p:nvSpPr>
          <p:cNvPr id="13" name="Tittel 1">
            <a:extLst>
              <a:ext uri="{FF2B5EF4-FFF2-40B4-BE49-F238E27FC236}">
                <a16:creationId xmlns:a16="http://schemas.microsoft.com/office/drawing/2014/main" id="{C97CB36A-487C-4F3B-9F11-A4028797D725}"/>
              </a:ext>
            </a:extLst>
          </p:cNvPr>
          <p:cNvSpPr txBox="1">
            <a:spLocks/>
          </p:cNvSpPr>
          <p:nvPr userDrawn="1"/>
        </p:nvSpPr>
        <p:spPr>
          <a:xfrm>
            <a:off x="10824776" y="5906901"/>
            <a:ext cx="1074869" cy="26590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920">
                <a:solidFill>
                  <a:srgbClr val="030354"/>
                </a:solidFill>
                <a:latin typeface="Arial" panose="020B0604020202020204" pitchFamily="34" charset="0"/>
                <a:ea typeface="+mn-ea"/>
              </a:rPr>
              <a:t>NUBU</a:t>
            </a:r>
            <a:endParaRPr lang="nb-NO" sz="1920" dirty="0">
              <a:solidFill>
                <a:srgbClr val="030354"/>
              </a:solidFill>
              <a:latin typeface="Arial" panose="020B0604020202020204" pitchFamily="34" charset="0"/>
              <a:ea typeface="+mn-ea"/>
            </a:endParaRPr>
          </a:p>
        </p:txBody>
      </p:sp>
      <p:sp>
        <p:nvSpPr>
          <p:cNvPr id="14" name="Tittel 1">
            <a:extLst>
              <a:ext uri="{FF2B5EF4-FFF2-40B4-BE49-F238E27FC236}">
                <a16:creationId xmlns:a16="http://schemas.microsoft.com/office/drawing/2014/main" id="{40248225-4B28-4F55-8661-80DBB2B8613A}"/>
              </a:ext>
            </a:extLst>
          </p:cNvPr>
          <p:cNvSpPr txBox="1">
            <a:spLocks/>
          </p:cNvSpPr>
          <p:nvPr userDrawn="1"/>
        </p:nvSpPr>
        <p:spPr>
          <a:xfrm>
            <a:off x="12531912" y="5906901"/>
            <a:ext cx="1074869" cy="26590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920">
                <a:solidFill>
                  <a:srgbClr val="030354"/>
                </a:solidFill>
                <a:latin typeface="Arial" panose="020B0604020202020204" pitchFamily="34" charset="0"/>
                <a:ea typeface="+mn-ea"/>
              </a:rPr>
              <a:t>NIOM</a:t>
            </a:r>
            <a:endParaRPr lang="nb-NO" sz="1920" dirty="0">
              <a:solidFill>
                <a:srgbClr val="030354"/>
              </a:solidFill>
              <a:latin typeface="Arial" panose="020B0604020202020204" pitchFamily="34" charset="0"/>
              <a:ea typeface="+mn-ea"/>
            </a:endParaRPr>
          </a:p>
        </p:txBody>
      </p:sp>
      <p:sp>
        <p:nvSpPr>
          <p:cNvPr id="15" name="Tittel 1">
            <a:extLst>
              <a:ext uri="{FF2B5EF4-FFF2-40B4-BE49-F238E27FC236}">
                <a16:creationId xmlns:a16="http://schemas.microsoft.com/office/drawing/2014/main" id="{6737B3A4-9592-4E72-9536-732DC5FF1113}"/>
              </a:ext>
            </a:extLst>
          </p:cNvPr>
          <p:cNvSpPr txBox="1">
            <a:spLocks/>
          </p:cNvSpPr>
          <p:nvPr userDrawn="1"/>
        </p:nvSpPr>
        <p:spPr>
          <a:xfrm>
            <a:off x="2947250" y="4404296"/>
            <a:ext cx="1508545"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80" dirty="0">
                <a:solidFill>
                  <a:schemeClr val="bg1"/>
                </a:solidFill>
                <a:latin typeface="Arial" panose="020B0604020202020204" pitchFamily="34" charset="0"/>
                <a:ea typeface="+mn-ea"/>
              </a:rPr>
              <a:t>DIVISJONER</a:t>
            </a:r>
          </a:p>
        </p:txBody>
      </p:sp>
      <p:sp>
        <p:nvSpPr>
          <p:cNvPr id="16" name="Tittel 1">
            <a:extLst>
              <a:ext uri="{FF2B5EF4-FFF2-40B4-BE49-F238E27FC236}">
                <a16:creationId xmlns:a16="http://schemas.microsoft.com/office/drawing/2014/main" id="{15CEA74C-902A-4E08-B610-514C89CF0C8A}"/>
              </a:ext>
            </a:extLst>
          </p:cNvPr>
          <p:cNvSpPr txBox="1">
            <a:spLocks/>
          </p:cNvSpPr>
          <p:nvPr userDrawn="1"/>
        </p:nvSpPr>
        <p:spPr>
          <a:xfrm>
            <a:off x="9329222" y="4404296"/>
            <a:ext cx="2421664"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80" dirty="0">
                <a:solidFill>
                  <a:srgbClr val="030354"/>
                </a:solidFill>
                <a:latin typeface="Arial" panose="020B0604020202020204" pitchFamily="34" charset="0"/>
                <a:ea typeface="+mn-ea"/>
              </a:rPr>
              <a:t>DATTERSELSKAP</a:t>
            </a:r>
          </a:p>
        </p:txBody>
      </p:sp>
    </p:spTree>
    <p:extLst>
      <p:ext uri="{BB962C8B-B14F-4D97-AF65-F5344CB8AC3E}">
        <p14:creationId xmlns:p14="http://schemas.microsoft.com/office/powerpoint/2010/main" val="62444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blank" preserve="1">
  <p:cSld name="Slik er vi organisert #2">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958B18F9-BCF5-4520-8DB2-8299792F4F7F}" type="slidenum">
              <a:rPr lang="nb-NO" smtClean="0"/>
              <a:pPr/>
              <a:t>‹#›</a:t>
            </a:fld>
            <a:endParaRPr lang="nb-NO"/>
          </a:p>
        </p:txBody>
      </p:sp>
      <p:pic>
        <p:nvPicPr>
          <p:cNvPr id="17" name="Grafikk 16">
            <a:extLst>
              <a:ext uri="{FF2B5EF4-FFF2-40B4-BE49-F238E27FC236}">
                <a16:creationId xmlns:a16="http://schemas.microsoft.com/office/drawing/2014/main" id="{7211398F-A4B3-4B68-BB22-C91FBC73FD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280" y="3006980"/>
            <a:ext cx="1508545" cy="1493609"/>
          </a:xfrm>
          <a:prstGeom prst="rect">
            <a:avLst/>
          </a:prstGeom>
        </p:spPr>
      </p:pic>
      <p:pic>
        <p:nvPicPr>
          <p:cNvPr id="21" name="Grafikk 20">
            <a:extLst>
              <a:ext uri="{FF2B5EF4-FFF2-40B4-BE49-F238E27FC236}">
                <a16:creationId xmlns:a16="http://schemas.microsoft.com/office/drawing/2014/main" id="{8F1630EB-644B-4AB3-9678-30C1446B76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2140" y="3505200"/>
            <a:ext cx="9570720" cy="1219200"/>
          </a:xfrm>
          <a:prstGeom prst="rect">
            <a:avLst/>
          </a:prstGeom>
        </p:spPr>
      </p:pic>
      <p:sp>
        <p:nvSpPr>
          <p:cNvPr id="22" name="Tittel 1">
            <a:extLst>
              <a:ext uri="{FF2B5EF4-FFF2-40B4-BE49-F238E27FC236}">
                <a16:creationId xmlns:a16="http://schemas.microsoft.com/office/drawing/2014/main" id="{E76522E9-8D0B-4ABF-9423-F8600899F8D5}"/>
              </a:ext>
            </a:extLst>
          </p:cNvPr>
          <p:cNvSpPr txBox="1">
            <a:spLocks/>
          </p:cNvSpPr>
          <p:nvPr userDrawn="1"/>
        </p:nvSpPr>
        <p:spPr>
          <a:xfrm>
            <a:off x="3710832" y="3711166"/>
            <a:ext cx="1508545"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80" dirty="0">
                <a:solidFill>
                  <a:schemeClr val="bg1"/>
                </a:solidFill>
                <a:latin typeface="Arial" panose="020B0604020202020204" pitchFamily="34" charset="0"/>
                <a:ea typeface="+mn-ea"/>
              </a:rPr>
              <a:t>DIVISJON</a:t>
            </a:r>
          </a:p>
        </p:txBody>
      </p:sp>
      <p:sp>
        <p:nvSpPr>
          <p:cNvPr id="23" name="Tittel 1">
            <a:extLst>
              <a:ext uri="{FF2B5EF4-FFF2-40B4-BE49-F238E27FC236}">
                <a16:creationId xmlns:a16="http://schemas.microsoft.com/office/drawing/2014/main" id="{4DADFE84-5E3F-4DAA-AB21-83A5E7480143}"/>
              </a:ext>
            </a:extLst>
          </p:cNvPr>
          <p:cNvSpPr txBox="1">
            <a:spLocks/>
          </p:cNvSpPr>
          <p:nvPr userDrawn="1"/>
        </p:nvSpPr>
        <p:spPr>
          <a:xfrm>
            <a:off x="6731738" y="3711166"/>
            <a:ext cx="1508545"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80" dirty="0">
                <a:solidFill>
                  <a:srgbClr val="030354"/>
                </a:solidFill>
                <a:latin typeface="Arial" panose="020B0604020202020204" pitchFamily="34" charset="0"/>
                <a:ea typeface="+mn-ea"/>
              </a:rPr>
              <a:t>AVDELING</a:t>
            </a:r>
          </a:p>
        </p:txBody>
      </p:sp>
      <p:sp>
        <p:nvSpPr>
          <p:cNvPr id="24" name="Tittel 1">
            <a:extLst>
              <a:ext uri="{FF2B5EF4-FFF2-40B4-BE49-F238E27FC236}">
                <a16:creationId xmlns:a16="http://schemas.microsoft.com/office/drawing/2014/main" id="{298B0F5D-AEEC-4040-9326-EA053342B5E9}"/>
              </a:ext>
            </a:extLst>
          </p:cNvPr>
          <p:cNvSpPr txBox="1">
            <a:spLocks/>
          </p:cNvSpPr>
          <p:nvPr userDrawn="1"/>
        </p:nvSpPr>
        <p:spPr>
          <a:xfrm>
            <a:off x="10188228" y="3711165"/>
            <a:ext cx="2060050" cy="2326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80" dirty="0">
                <a:solidFill>
                  <a:srgbClr val="030354"/>
                </a:solidFill>
                <a:latin typeface="Arial" panose="020B0604020202020204" pitchFamily="34" charset="0"/>
                <a:ea typeface="+mn-ea"/>
              </a:rPr>
              <a:t>FORSKERGRUPPE</a:t>
            </a:r>
          </a:p>
        </p:txBody>
      </p:sp>
    </p:spTree>
    <p:extLst>
      <p:ext uri="{BB962C8B-B14F-4D97-AF65-F5344CB8AC3E}">
        <p14:creationId xmlns:p14="http://schemas.microsoft.com/office/powerpoint/2010/main" val="313629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Bakside">
    <p:bg>
      <p:bgPr>
        <a:solidFill>
          <a:schemeClr val="dk2"/>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4463DC0-34DA-4C18-AB00-4938EE730E8F}" type="datetimeFigureOut">
              <a:rPr lang="nb-NO" smtClean="0"/>
              <a:t>22.01.2024</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0A599CB8-C1B4-4FD4-9288-50D9763C4196}" type="slidenum">
              <a:rPr lang="nb-NO" smtClean="0"/>
              <a:pPr/>
              <a:t>‹#›</a:t>
            </a:fld>
            <a:endParaRPr lang="nb-NO"/>
          </a:p>
        </p:txBody>
      </p:sp>
      <p:pic>
        <p:nvPicPr>
          <p:cNvPr id="14" name="Grafikk 13">
            <a:extLst>
              <a:ext uri="{FF2B5EF4-FFF2-40B4-BE49-F238E27FC236}">
                <a16:creationId xmlns:a16="http://schemas.microsoft.com/office/drawing/2014/main" id="{1F16DAE3-E655-473C-B302-BBB82843933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761307" y="6764674"/>
            <a:ext cx="1669963" cy="477782"/>
          </a:xfrm>
          <a:prstGeom prst="rect">
            <a:avLst/>
          </a:prstGeom>
        </p:spPr>
      </p:pic>
      <p:grpSp>
        <p:nvGrpSpPr>
          <p:cNvPr id="15" name="Gruppe 14">
            <a:extLst>
              <a:ext uri="{FF2B5EF4-FFF2-40B4-BE49-F238E27FC236}">
                <a16:creationId xmlns:a16="http://schemas.microsoft.com/office/drawing/2014/main" id="{F2D76999-C60C-4107-803B-6BFB2B01816C}"/>
              </a:ext>
            </a:extLst>
          </p:cNvPr>
          <p:cNvGrpSpPr/>
          <p:nvPr userDrawn="1"/>
        </p:nvGrpSpPr>
        <p:grpSpPr>
          <a:xfrm>
            <a:off x="-599888" y="3598836"/>
            <a:ext cx="15121874" cy="1554914"/>
            <a:chOff x="-499907" y="2999028"/>
            <a:chExt cx="12601562" cy="1295761"/>
          </a:xfrm>
        </p:grpSpPr>
        <p:sp>
          <p:nvSpPr>
            <p:cNvPr id="16" name="Tittel 1">
              <a:extLst>
                <a:ext uri="{FF2B5EF4-FFF2-40B4-BE49-F238E27FC236}">
                  <a16:creationId xmlns:a16="http://schemas.microsoft.com/office/drawing/2014/main" id="{CC5F8A36-8C85-45F3-A201-5330C5E01163}"/>
                </a:ext>
              </a:extLst>
            </p:cNvPr>
            <p:cNvSpPr txBox="1"/>
            <p:nvPr/>
          </p:nvSpPr>
          <p:spPr>
            <a:xfrm>
              <a:off x="2729150" y="2999028"/>
              <a:ext cx="4355093" cy="1295761"/>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10560" dirty="0">
                  <a:solidFill>
                    <a:srgbClr val="80B7BA">
                      <a:alpha val="53457"/>
                    </a:srgbClr>
                  </a:solidFill>
                  <a:latin typeface="Arial" panose="020B0604020202020204" pitchFamily="34" charset="0"/>
                  <a:cs typeface="Arial" panose="020B0604020202020204" pitchFamily="34" charset="0"/>
                </a:rPr>
                <a:t>Gracias.</a:t>
              </a:r>
            </a:p>
          </p:txBody>
        </p:sp>
        <p:sp>
          <p:nvSpPr>
            <p:cNvPr id="17" name="Tittel 1">
              <a:extLst>
                <a:ext uri="{FF2B5EF4-FFF2-40B4-BE49-F238E27FC236}">
                  <a16:creationId xmlns:a16="http://schemas.microsoft.com/office/drawing/2014/main" id="{E5B6404F-29CB-40DE-8069-42C83C617DB9}"/>
                </a:ext>
              </a:extLst>
            </p:cNvPr>
            <p:cNvSpPr txBox="1"/>
            <p:nvPr/>
          </p:nvSpPr>
          <p:spPr>
            <a:xfrm>
              <a:off x="-499907" y="2999028"/>
              <a:ext cx="3226311" cy="1295761"/>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10560">
                  <a:solidFill>
                    <a:srgbClr val="80B7BA">
                      <a:alpha val="53333"/>
                    </a:srgbClr>
                  </a:solidFill>
                  <a:latin typeface="Arial" panose="020B0604020202020204" pitchFamily="34" charset="0"/>
                  <a:cs typeface="Arial" panose="020B0604020202020204" pitchFamily="34" charset="0"/>
                </a:rPr>
                <a:t>Merci.</a:t>
              </a:r>
            </a:p>
          </p:txBody>
        </p:sp>
        <p:sp>
          <p:nvSpPr>
            <p:cNvPr id="18" name="Tittel 1">
              <a:extLst>
                <a:ext uri="{FF2B5EF4-FFF2-40B4-BE49-F238E27FC236}">
                  <a16:creationId xmlns:a16="http://schemas.microsoft.com/office/drawing/2014/main" id="{89D99AF1-ECBF-4B9F-97C6-FE6D43EC5619}"/>
                </a:ext>
              </a:extLst>
            </p:cNvPr>
            <p:cNvSpPr txBox="1"/>
            <p:nvPr/>
          </p:nvSpPr>
          <p:spPr>
            <a:xfrm>
              <a:off x="6990480" y="2999028"/>
              <a:ext cx="5111175" cy="1295761"/>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10560">
                  <a:solidFill>
                    <a:srgbClr val="80B7BA">
                      <a:alpha val="53457"/>
                    </a:srgbClr>
                  </a:solidFill>
                  <a:latin typeface="Arial" panose="020B0604020202020204" pitchFamily="34" charset="0"/>
                  <a:cs typeface="Arial" panose="020B0604020202020204" pitchFamily="34" charset="0"/>
                </a:rPr>
                <a:t>Obrigado.</a:t>
              </a:r>
              <a:endParaRPr lang="nb-NO" sz="1056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grpSp>
        <p:nvGrpSpPr>
          <p:cNvPr id="19" name="Gruppe 18">
            <a:extLst>
              <a:ext uri="{FF2B5EF4-FFF2-40B4-BE49-F238E27FC236}">
                <a16:creationId xmlns:a16="http://schemas.microsoft.com/office/drawing/2014/main" id="{AD68A2E7-3A69-4E45-9736-4CA63E8DFA34}"/>
              </a:ext>
            </a:extLst>
          </p:cNvPr>
          <p:cNvGrpSpPr/>
          <p:nvPr userDrawn="1"/>
        </p:nvGrpSpPr>
        <p:grpSpPr>
          <a:xfrm>
            <a:off x="4594436" y="2031293"/>
            <a:ext cx="10223281" cy="1554914"/>
            <a:chOff x="2587724" y="1692743"/>
            <a:chExt cx="8519401" cy="1295761"/>
          </a:xfrm>
        </p:grpSpPr>
        <p:sp>
          <p:nvSpPr>
            <p:cNvPr id="20" name="Tittel 1">
              <a:extLst>
                <a:ext uri="{FF2B5EF4-FFF2-40B4-BE49-F238E27FC236}">
                  <a16:creationId xmlns:a16="http://schemas.microsoft.com/office/drawing/2014/main" id="{7DB02552-0DFD-45F0-A2E2-931184A3D9FC}"/>
                </a:ext>
              </a:extLst>
            </p:cNvPr>
            <p:cNvSpPr txBox="1"/>
            <p:nvPr/>
          </p:nvSpPr>
          <p:spPr>
            <a:xfrm>
              <a:off x="2587724" y="1692743"/>
              <a:ext cx="7258575" cy="1295761"/>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10560" dirty="0">
                  <a:solidFill>
                    <a:schemeClr val="bg1">
                      <a:lumMod val="95000"/>
                    </a:schemeClr>
                  </a:solidFill>
                  <a:latin typeface="Arial" panose="020B0604020202020204" pitchFamily="34" charset="0"/>
                  <a:cs typeface="Arial" panose="020B0604020202020204" pitchFamily="34" charset="0"/>
                </a:rPr>
                <a:t>Thank you.</a:t>
              </a:r>
            </a:p>
          </p:txBody>
        </p:sp>
        <p:sp>
          <p:nvSpPr>
            <p:cNvPr id="21" name="Tittel 1">
              <a:extLst>
                <a:ext uri="{FF2B5EF4-FFF2-40B4-BE49-F238E27FC236}">
                  <a16:creationId xmlns:a16="http://schemas.microsoft.com/office/drawing/2014/main" id="{36534910-C2D0-4869-85FD-770A499738EF}"/>
                </a:ext>
              </a:extLst>
            </p:cNvPr>
            <p:cNvSpPr txBox="1"/>
            <p:nvPr/>
          </p:nvSpPr>
          <p:spPr>
            <a:xfrm>
              <a:off x="8319823" y="1692743"/>
              <a:ext cx="2787302" cy="1295761"/>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10560" dirty="0">
                  <a:solidFill>
                    <a:srgbClr val="80B7BA">
                      <a:alpha val="53457"/>
                    </a:srgbClr>
                  </a:solidFill>
                  <a:latin typeface="Arial" panose="020B0604020202020204" pitchFamily="34" charset="0"/>
                  <a:cs typeface="Arial" panose="020B0604020202020204" pitchFamily="34" charset="0"/>
                </a:rPr>
                <a:t>Takk.</a:t>
              </a:r>
              <a:endParaRPr lang="nb-NO" sz="10560" dirty="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Tree>
    <p:extLst>
      <p:ext uri="{BB962C8B-B14F-4D97-AF65-F5344CB8AC3E}">
        <p14:creationId xmlns:p14="http://schemas.microsoft.com/office/powerpoint/2010/main" val="15846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1+#ppt_w/2"/>
                                          </p:val>
                                        </p:tav>
                                        <p:tav tm="100000">
                                          <p:val>
                                            <p:strVal val="#ppt_x"/>
                                          </p:val>
                                        </p:tav>
                                      </p:tavLst>
                                    </p:anim>
                                    <p:anim calcmode="lin" valueType="num">
                                      <p:cBhvr additive="base">
                                        <p:cTn id="8" dur="2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0-#ppt_w/2"/>
                                          </p:val>
                                        </p:tav>
                                        <p:tav tm="100000">
                                          <p:val>
                                            <p:strVal val="#ppt_x"/>
                                          </p:val>
                                        </p:tav>
                                      </p:tavLst>
                                    </p:anim>
                                    <p:anim calcmode="lin" valueType="num">
                                      <p:cBhvr additive="base">
                                        <p:cTn id="12"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2145160" y="5068364"/>
            <a:ext cx="1890156" cy="258532"/>
          </a:xfrm>
          <a:prstGeom prst="rect">
            <a:avLst/>
          </a:prstGeom>
        </p:spPr>
        <p:txBody>
          <a:bodyPr lIns="0" tIns="0" rIns="0" bIns="0">
            <a:spAutoFit/>
          </a:bodyPr>
          <a:lstStyle>
            <a:lvl1pPr marL="0" indent="0">
              <a:buNone/>
              <a:defRPr sz="1500">
                <a:solidFill>
                  <a:schemeClr val="accent4"/>
                </a:solidFill>
              </a:defRPr>
            </a:lvl1pPr>
          </a:lstStyle>
          <a:p>
            <a:pPr lvl="0"/>
            <a:r>
              <a:rPr lang="nb-NO" dirty="0"/>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2145159" y="2530809"/>
            <a:ext cx="9368552" cy="1920748"/>
          </a:xfrm>
        </p:spPr>
        <p:txBody>
          <a:bodyPr lIns="0" tIns="0" rIns="0" bIns="0" anchor="b" anchorCtr="0">
            <a:spAutoFit/>
          </a:bodyPr>
          <a:lstStyle>
            <a:lvl1pPr marL="0" indent="0">
              <a:lnSpc>
                <a:spcPct val="100000"/>
              </a:lnSpc>
              <a:spcBef>
                <a:spcPts val="0"/>
              </a:spcBef>
              <a:spcAft>
                <a:spcPts val="0"/>
              </a:spcAft>
              <a:buNone/>
              <a:defRPr sz="6241">
                <a:solidFill>
                  <a:schemeClr val="accent1"/>
                </a:solidFill>
              </a:defRPr>
            </a:lvl1pPr>
          </a:lstStyle>
          <a:p>
            <a:pPr lvl="0"/>
            <a:r>
              <a:rPr lang="nb-NO" noProof="0"/>
              <a:t>Klikk for å redigere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accent4"/>
                </a:solidFill>
              </a:defRPr>
            </a:lvl1pPr>
          </a:lstStyle>
          <a:p>
            <a:pPr lvl="0"/>
            <a:r>
              <a:rPr lang="nb-NO" noProof="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4790" y="77283"/>
            <a:ext cx="3931552" cy="2397146"/>
          </a:xfrm>
          <a:prstGeom prst="rect">
            <a:avLst/>
          </a:prstGeom>
        </p:spPr>
      </p:pic>
    </p:spTree>
    <p:extLst>
      <p:ext uri="{BB962C8B-B14F-4D97-AF65-F5344CB8AC3E}">
        <p14:creationId xmlns:p14="http://schemas.microsoft.com/office/powerpoint/2010/main" val="104937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9" name="Plassholder for bilde 6"/>
          <p:cNvSpPr>
            <a:spLocks noGrp="1"/>
          </p:cNvSpPr>
          <p:nvPr>
            <p:ph type="pic" sz="quarter" idx="10"/>
          </p:nvPr>
        </p:nvSpPr>
        <p:spPr>
          <a:xfrm>
            <a:off x="720090" y="1080137"/>
            <a:ext cx="13159645" cy="6480810"/>
          </a:xfrm>
          <a:prstGeom prst="rect">
            <a:avLst/>
          </a:prstGeom>
          <a:solidFill>
            <a:srgbClr val="AAA09B"/>
          </a:solidFill>
        </p:spPr>
        <p:txBody>
          <a:bodyPr lIns="0" tIns="1980000" rIns="0" bIns="0" anchor="t" anchorCtr="1"/>
          <a:lstStyle>
            <a:lvl1pPr marL="0" indent="0">
              <a:buNone/>
              <a:defRPr sz="1800">
                <a:solidFill>
                  <a:schemeClr val="lt1"/>
                </a:solidFill>
              </a:defRPr>
            </a:lvl1pPr>
          </a:lstStyle>
          <a:p>
            <a:r>
              <a:rPr lang="nb-NO"/>
              <a:t>Klikk ikonet for å legge til et bilde</a:t>
            </a:r>
          </a:p>
        </p:txBody>
      </p:sp>
      <p:sp>
        <p:nvSpPr>
          <p:cNvPr id="2" name="Tittel 1"/>
          <p:cNvSpPr>
            <a:spLocks noGrp="1"/>
          </p:cNvSpPr>
          <p:nvPr>
            <p:ph type="ctrTitle" hasCustomPrompt="1"/>
          </p:nvPr>
        </p:nvSpPr>
        <p:spPr>
          <a:xfrm>
            <a:off x="1260157" y="1620203"/>
            <a:ext cx="7380922" cy="830997"/>
          </a:xfrm>
          <a:noFill/>
        </p:spPr>
        <p:txBody>
          <a:bodyPr lIns="0" tIns="0" rIns="0" bIns="0" anchor="t">
            <a:spAutoFit/>
          </a:bodyPr>
          <a:lstStyle>
            <a:lvl1pPr algn="l">
              <a:lnSpc>
                <a:spcPct val="90000"/>
              </a:lnSpc>
              <a:defRPr sz="6000">
                <a:solidFill>
                  <a:schemeClr val="bg1"/>
                </a:solidFill>
              </a:defRPr>
            </a:lvl1pPr>
          </a:lstStyle>
          <a:p>
            <a:r>
              <a:rPr lang="nb-NO"/>
              <a:t>Legg til tittel</a:t>
            </a:r>
          </a:p>
        </p:txBody>
      </p:sp>
      <p:pic>
        <p:nvPicPr>
          <p:cNvPr id="6" name="Bil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0403" y="384414"/>
            <a:ext cx="8478933" cy="443691"/>
          </a:xfrm>
          <a:prstGeom prst="rect">
            <a:avLst/>
          </a:prstGeom>
        </p:spPr>
      </p:pic>
    </p:spTree>
    <p:extLst>
      <p:ext uri="{BB962C8B-B14F-4D97-AF65-F5344CB8AC3E}">
        <p14:creationId xmlns:p14="http://schemas.microsoft.com/office/powerpoint/2010/main" val="112345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tekst &amp; innhold /m undertittel ">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2160270"/>
            <a:ext cx="6300788" cy="720090"/>
          </a:xfrm>
        </p:spPr>
        <p:txBody>
          <a:bodyPr anchor="t">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720090" y="3060383"/>
            <a:ext cx="6300788" cy="45005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innhold 5"/>
          <p:cNvSpPr>
            <a:spLocks noGrp="1"/>
          </p:cNvSpPr>
          <p:nvPr>
            <p:ph sz="quarter" idx="4" hasCustomPrompt="1"/>
          </p:nvPr>
        </p:nvSpPr>
        <p:spPr>
          <a:xfrm>
            <a:off x="7560945" y="1080135"/>
            <a:ext cx="6300788" cy="6480810"/>
          </a:xfrm>
        </p:spPr>
        <p:txBody>
          <a:bodyPr/>
          <a:lstStyle>
            <a:lvl1pPr>
              <a:defRPr/>
            </a:lvl1pPr>
          </a:lstStyle>
          <a:p>
            <a:pPr lvl="0"/>
            <a:r>
              <a:rPr lang="nb-NO" dirty="0"/>
              <a:t>Sett inn innhold</a:t>
            </a:r>
          </a:p>
        </p:txBody>
      </p:sp>
      <p:sp>
        <p:nvSpPr>
          <p:cNvPr id="7" name="Plassholder for dato 6"/>
          <p:cNvSpPr>
            <a:spLocks noGrp="1"/>
          </p:cNvSpPr>
          <p:nvPr>
            <p:ph type="dt" sz="half" idx="10"/>
          </p:nvPr>
        </p:nvSpPr>
        <p:spPr/>
        <p:txBody>
          <a:bodyPr/>
          <a:lstStyle/>
          <a:p>
            <a:fld id="{983651F3-9B16-40C6-B209-3688FC9C95F6}" type="datetimeFigureOut">
              <a:rPr lang="nb-NO" smtClean="0"/>
              <a:t>22.01.2024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2" name="Tittel 1"/>
          <p:cNvSpPr>
            <a:spLocks noGrp="1"/>
          </p:cNvSpPr>
          <p:nvPr>
            <p:ph type="title"/>
          </p:nvPr>
        </p:nvSpPr>
        <p:spPr>
          <a:xfrm>
            <a:off x="720091" y="1080135"/>
            <a:ext cx="6300788" cy="864108"/>
          </a:xfrm>
        </p:spPr>
        <p:txBody>
          <a:bodyPr/>
          <a:lstStyle/>
          <a:p>
            <a:r>
              <a:rPr lang="nb-NO"/>
              <a:t>Klikk for å redigere tittelstil</a:t>
            </a:r>
            <a:endParaRPr lang="nb-NO" dirty="0"/>
          </a:p>
        </p:txBody>
      </p:sp>
    </p:spTree>
    <p:extLst>
      <p:ext uri="{BB962C8B-B14F-4D97-AF65-F5344CB8AC3E}">
        <p14:creationId xmlns:p14="http://schemas.microsoft.com/office/powerpoint/2010/main" val="20580019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346996" y="2264226"/>
            <a:ext cx="13933396" cy="56173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2145159" y="2530809"/>
            <a:ext cx="9368552" cy="1920748"/>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noProof="0"/>
              <a:t>Klikk for å redigere tekststiler i malen</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noProof="0"/>
              <a:t>Klikk for å redigere tekststiler i malen</a:t>
            </a:r>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4789" y="77283"/>
            <a:ext cx="3931552" cy="2397146"/>
          </a:xfrm>
          <a:prstGeom prst="rect">
            <a:avLst/>
          </a:prstGeom>
        </p:spPr>
      </p:pic>
    </p:spTree>
    <p:extLst>
      <p:ext uri="{BB962C8B-B14F-4D97-AF65-F5344CB8AC3E}">
        <p14:creationId xmlns:p14="http://schemas.microsoft.com/office/powerpoint/2010/main" val="23341794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2145159" y="2530809"/>
            <a:ext cx="9368552" cy="1920748"/>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noProof="0"/>
              <a:t>Klikk for å redigere tekststiler i malen</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noProof="0"/>
              <a:t>Klikk for å redigere tekststiler i malen</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4789" y="77283"/>
            <a:ext cx="3931552" cy="2397146"/>
          </a:xfrm>
          <a:prstGeom prst="rect">
            <a:avLst/>
          </a:prstGeom>
        </p:spPr>
      </p:pic>
    </p:spTree>
    <p:extLst>
      <p:ext uri="{BB962C8B-B14F-4D97-AF65-F5344CB8AC3E}">
        <p14:creationId xmlns:p14="http://schemas.microsoft.com/office/powerpoint/2010/main" val="18645992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2145159" y="2530809"/>
            <a:ext cx="9368552" cy="1920748"/>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noProof="0"/>
              <a:t>Klikk for å redigere tekststiler i malen</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noProof="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4789" y="77283"/>
            <a:ext cx="3931552" cy="2397146"/>
          </a:xfrm>
          <a:prstGeom prst="rect">
            <a:avLst/>
          </a:prstGeom>
        </p:spPr>
      </p:pic>
    </p:spTree>
    <p:extLst>
      <p:ext uri="{BB962C8B-B14F-4D97-AF65-F5344CB8AC3E}">
        <p14:creationId xmlns:p14="http://schemas.microsoft.com/office/powerpoint/2010/main" val="9509480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2145159" y="2530809"/>
            <a:ext cx="9368552" cy="1920748"/>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noProof="0"/>
              <a:t>Klikk for å redigere tekststiler i malen</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noProof="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4789" y="77283"/>
            <a:ext cx="3931552" cy="2397146"/>
          </a:xfrm>
          <a:prstGeom prst="rect">
            <a:avLst/>
          </a:prstGeom>
        </p:spPr>
      </p:pic>
    </p:spTree>
    <p:extLst>
      <p:ext uri="{BB962C8B-B14F-4D97-AF65-F5344CB8AC3E}">
        <p14:creationId xmlns:p14="http://schemas.microsoft.com/office/powerpoint/2010/main" val="29094367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2145159" y="2530809"/>
            <a:ext cx="9368552" cy="1920748"/>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noProof="0"/>
              <a:t>Klikk for å redigere tekststiler i malen</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noProof="0"/>
              <a:t>Klikk for å redigere tekststiler i malen</a:t>
            </a:r>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4789" y="77283"/>
            <a:ext cx="3931552" cy="2397146"/>
          </a:xfrm>
          <a:prstGeom prst="rect">
            <a:avLst/>
          </a:prstGeom>
        </p:spPr>
      </p:pic>
    </p:spTree>
    <p:extLst>
      <p:ext uri="{BB962C8B-B14F-4D97-AF65-F5344CB8AC3E}">
        <p14:creationId xmlns:p14="http://schemas.microsoft.com/office/powerpoint/2010/main" val="35794400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350009" y="350005"/>
            <a:ext cx="13933396" cy="7531573"/>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dirty="0"/>
          </a:p>
        </p:txBody>
      </p:sp>
      <p:sp>
        <p:nvSpPr>
          <p:cNvPr id="2" name="Title 1"/>
          <p:cNvSpPr>
            <a:spLocks noGrp="1"/>
          </p:cNvSpPr>
          <p:nvPr>
            <p:ph type="title"/>
          </p:nvPr>
        </p:nvSpPr>
        <p:spPr>
          <a:xfrm>
            <a:off x="1218551" y="862114"/>
            <a:ext cx="12618720" cy="772916"/>
          </a:xfrm>
        </p:spPr>
        <p:txBody>
          <a:bodyPr>
            <a:spAutoFit/>
          </a:bodyPr>
          <a:lstStyle>
            <a:lvl1pPr>
              <a:defRPr/>
            </a:lvl1pPr>
          </a:lstStyle>
          <a:p>
            <a:r>
              <a:rPr lang="nb-NO" noProof="0"/>
              <a:t>Klikk for å redigere tittelstil</a:t>
            </a:r>
            <a:endParaRPr lang="en-GB" noProof="0" dirty="0"/>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noProof="0"/>
              <a:t>Klikk for å redigere tekststiler i malen</a:t>
            </a:r>
          </a:p>
        </p:txBody>
      </p:sp>
      <p:sp>
        <p:nvSpPr>
          <p:cNvPr id="11" name="Plassholder for tekst 10">
            <a:extLst>
              <a:ext uri="{FF2B5EF4-FFF2-40B4-BE49-F238E27FC236}">
                <a16:creationId xmlns:a16="http://schemas.microsoft.com/office/drawing/2014/main" id="{745275BF-CA46-49C6-A317-71743D61B0EC}"/>
              </a:ext>
            </a:extLst>
          </p:cNvPr>
          <p:cNvSpPr>
            <a:spLocks noGrp="1"/>
          </p:cNvSpPr>
          <p:nvPr>
            <p:ph type="body" sz="quarter" idx="12"/>
          </p:nvPr>
        </p:nvSpPr>
        <p:spPr>
          <a:xfrm>
            <a:off x="1218551" y="2612876"/>
            <a:ext cx="12618720" cy="4369376"/>
          </a:xfrm>
          <a:prstGeom prst="rect">
            <a:avLst/>
          </a:prstGeom>
        </p:spPr>
        <p:txBody>
          <a:bodyPr lIns="0" tIns="0" rIns="0" bIns="0"/>
          <a:lstStyle/>
          <a:p>
            <a:pPr lvl="0"/>
            <a:r>
              <a:rPr lang="nb-NO" noProof="0"/>
              <a:t>Klikk for å redigere tekststiler i malen</a:t>
            </a:r>
          </a:p>
        </p:txBody>
      </p:sp>
      <p:sp>
        <p:nvSpPr>
          <p:cNvPr id="9" name="TekstSylinder 8">
            <a:extLst>
              <a:ext uri="{FF2B5EF4-FFF2-40B4-BE49-F238E27FC236}">
                <a16:creationId xmlns:a16="http://schemas.microsoft.com/office/drawing/2014/main" id="{A5802A09-1244-437C-B1BA-C96CFC86F407}"/>
              </a:ext>
            </a:extLst>
          </p:cNvPr>
          <p:cNvSpPr txBox="1"/>
          <p:nvPr userDrawn="1"/>
        </p:nvSpPr>
        <p:spPr>
          <a:xfrm>
            <a:off x="1218553" y="7549246"/>
            <a:ext cx="413015" cy="147733"/>
          </a:xfrm>
          <a:prstGeom prst="rect">
            <a:avLst/>
          </a:prstGeom>
          <a:noFill/>
        </p:spPr>
        <p:txBody>
          <a:bodyPr wrap="square" lIns="0" tIns="0" rIns="0" bIns="0" rtlCol="0">
            <a:spAutoFit/>
          </a:bodyPr>
          <a:lstStyle/>
          <a:p>
            <a:pPr marL="0" marR="0" lvl="0" indent="0" algn="l" defTabSz="274375" rtl="0" eaLnBrk="1" fontAlgn="auto" latinLnBrk="0" hangingPunct="1">
              <a:lnSpc>
                <a:spcPct val="100000"/>
              </a:lnSpc>
              <a:spcBef>
                <a:spcPts val="0"/>
              </a:spcBef>
              <a:spcAft>
                <a:spcPts val="0"/>
              </a:spcAft>
              <a:buClrTx/>
              <a:buSzTx/>
              <a:buFontTx/>
              <a:buNone/>
              <a:tabLst/>
              <a:defRPr/>
            </a:pPr>
            <a:r>
              <a:rPr lang="nb-NO" sz="960" b="1" dirty="0">
                <a:solidFill>
                  <a:schemeClr val="accent6"/>
                </a:solidFill>
                <a:latin typeface="Arial" panose="020B0604020202020204" pitchFamily="34" charset="0"/>
                <a:cs typeface="Arial" panose="020B0604020202020204" pitchFamily="34" charset="0"/>
              </a:rPr>
              <a:t>NIPH -</a:t>
            </a:r>
            <a:endParaRPr lang="nb-NO" sz="960" dirty="0">
              <a:solidFill>
                <a:schemeClr val="accent6"/>
              </a:solidFill>
              <a:latin typeface="Arial" panose="020B0604020202020204" pitchFamily="34" charset="0"/>
              <a:cs typeface="Arial" panose="020B0604020202020204" pitchFamily="34" charset="0"/>
            </a:endParaRPr>
          </a:p>
        </p:txBody>
      </p:sp>
      <p:sp>
        <p:nvSpPr>
          <p:cNvPr id="10" name="Plassholder for dato 5">
            <a:extLst>
              <a:ext uri="{FF2B5EF4-FFF2-40B4-BE49-F238E27FC236}">
                <a16:creationId xmlns:a16="http://schemas.microsoft.com/office/drawing/2014/main" id="{463A727C-8736-49BF-8ADE-F780822BD707}"/>
              </a:ext>
            </a:extLst>
          </p:cNvPr>
          <p:cNvSpPr>
            <a:spLocks noGrp="1"/>
          </p:cNvSpPr>
          <p:nvPr>
            <p:ph type="dt" sz="half" idx="13"/>
          </p:nvPr>
        </p:nvSpPr>
        <p:spPr>
          <a:xfrm>
            <a:off x="1580632" y="7533242"/>
            <a:ext cx="2788331" cy="178139"/>
          </a:xfrm>
        </p:spPr>
        <p:txBody>
          <a:bodyPr/>
          <a:lstStyle/>
          <a:p>
            <a:fld id="{286F342A-38DB-4162-9258-C1639628DEFF}" type="datetime1">
              <a:rPr lang="en-GB" noProof="0" smtClean="0"/>
              <a:t>22/01/2024</a:t>
            </a:fld>
            <a:endParaRPr lang="en-GB" noProof="0" dirty="0"/>
          </a:p>
        </p:txBody>
      </p:sp>
    </p:spTree>
    <p:extLst>
      <p:ext uri="{BB962C8B-B14F-4D97-AF65-F5344CB8AC3E}">
        <p14:creationId xmlns:p14="http://schemas.microsoft.com/office/powerpoint/2010/main" val="19608256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745275BF-CA46-49C6-A317-71743D61B0EC}"/>
              </a:ext>
            </a:extLst>
          </p:cNvPr>
          <p:cNvSpPr>
            <a:spLocks noGrp="1"/>
          </p:cNvSpPr>
          <p:nvPr>
            <p:ph type="body" sz="quarter" idx="12"/>
          </p:nvPr>
        </p:nvSpPr>
        <p:spPr>
          <a:xfrm>
            <a:off x="1218551" y="2612876"/>
            <a:ext cx="12618720" cy="4369376"/>
          </a:xfrm>
          <a:prstGeom prst="rect">
            <a:avLst/>
          </a:prstGeom>
        </p:spPr>
        <p:txBody>
          <a:bodyPr lIns="0" tIns="0" rIns="0" bIns="0"/>
          <a:lstStyle/>
          <a:p>
            <a:pPr lvl="0"/>
            <a:r>
              <a:rPr lang="nb-NO" noProof="0"/>
              <a:t>Klikk for å redigere tekststiler i malen</a:t>
            </a:r>
          </a:p>
        </p:txBody>
      </p:sp>
      <p:sp>
        <p:nvSpPr>
          <p:cNvPr id="5" name="Plassholder for dato 4">
            <a:extLst>
              <a:ext uri="{FF2B5EF4-FFF2-40B4-BE49-F238E27FC236}">
                <a16:creationId xmlns:a16="http://schemas.microsoft.com/office/drawing/2014/main" id="{FE001868-84CF-4402-88BC-B79B39F3E4B7}"/>
              </a:ext>
            </a:extLst>
          </p:cNvPr>
          <p:cNvSpPr>
            <a:spLocks noGrp="1"/>
          </p:cNvSpPr>
          <p:nvPr>
            <p:ph type="dt" sz="half" idx="13"/>
          </p:nvPr>
        </p:nvSpPr>
        <p:spPr/>
        <p:txBody>
          <a:bodyPr/>
          <a:lstStyle/>
          <a:p>
            <a:fld id="{FC66170D-AF63-42F3-B8AC-0F9486E98973}" type="datetime1">
              <a:rPr lang="en-GB" noProof="0" smtClean="0"/>
              <a:t>22/01/2024</a:t>
            </a:fld>
            <a:endParaRPr lang="en-GB" noProof="0" dirty="0"/>
          </a:p>
        </p:txBody>
      </p:sp>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218551" y="862114"/>
            <a:ext cx="12618720" cy="772916"/>
          </a:xfrm>
        </p:spPr>
        <p:txBody>
          <a:bodyPr>
            <a:spAutoFit/>
          </a:bodyPr>
          <a:lstStyle>
            <a:lvl1pPr>
              <a:defRPr/>
            </a:lvl1pPr>
          </a:lstStyle>
          <a:p>
            <a:r>
              <a:rPr lang="nb-NO" noProof="0"/>
              <a:t>Klikk for å redigere tittelstil</a:t>
            </a:r>
            <a:endParaRPr lang="en-GB" noProof="0" dirty="0"/>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noProof="0"/>
              <a:t>Klikk for å redigere tekststiler i malen</a:t>
            </a:r>
          </a:p>
        </p:txBody>
      </p:sp>
    </p:spTree>
    <p:extLst>
      <p:ext uri="{BB962C8B-B14F-4D97-AF65-F5344CB8AC3E}">
        <p14:creationId xmlns:p14="http://schemas.microsoft.com/office/powerpoint/2010/main" val="360279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8551" y="1806195"/>
            <a:ext cx="12192628" cy="5465432"/>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noProof="0"/>
              <a:t>Klikk ikonet for å legge til et bilde</a:t>
            </a:r>
            <a:endParaRPr lang="en-GB" noProof="0" dirty="0"/>
          </a:p>
        </p:txBody>
      </p:sp>
      <p:sp>
        <p:nvSpPr>
          <p:cNvPr id="2" name="Plassholder for dato 1">
            <a:extLst>
              <a:ext uri="{FF2B5EF4-FFF2-40B4-BE49-F238E27FC236}">
                <a16:creationId xmlns:a16="http://schemas.microsoft.com/office/drawing/2014/main" id="{AE809B7F-3D7E-4EF3-A940-ECD54BD14B25}"/>
              </a:ext>
            </a:extLst>
          </p:cNvPr>
          <p:cNvSpPr>
            <a:spLocks noGrp="1"/>
          </p:cNvSpPr>
          <p:nvPr>
            <p:ph type="dt" sz="half" idx="10"/>
          </p:nvPr>
        </p:nvSpPr>
        <p:spPr/>
        <p:txBody>
          <a:bodyPr/>
          <a:lstStyle/>
          <a:p>
            <a:fld id="{6A48EDF2-6DC0-4842-B51E-D7BC605EC415}" type="datetime1">
              <a:rPr lang="en-GB" noProof="0" smtClean="0"/>
              <a:t>22/01/2024</a:t>
            </a:fld>
            <a:endParaRPr lang="en-GB" noProof="0" dirty="0"/>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218551" y="862114"/>
            <a:ext cx="12618720" cy="772916"/>
          </a:xfrm>
        </p:spPr>
        <p:txBody>
          <a:bodyPr>
            <a:spAutoFit/>
          </a:bodyPr>
          <a:lstStyle>
            <a:lvl1pPr>
              <a:defRPr/>
            </a:lvl1pPr>
          </a:lstStyle>
          <a:p>
            <a:r>
              <a:rPr lang="nb-NO" noProof="0"/>
              <a:t>Klikk for å redigere tittelstil</a:t>
            </a:r>
            <a:endParaRPr lang="en-GB" noProof="0" dirty="0"/>
          </a:p>
        </p:txBody>
      </p:sp>
    </p:spTree>
    <p:extLst>
      <p:ext uri="{BB962C8B-B14F-4D97-AF65-F5344CB8AC3E}">
        <p14:creationId xmlns:p14="http://schemas.microsoft.com/office/powerpoint/2010/main" val="8344933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8551" y="2264225"/>
            <a:ext cx="12192628" cy="5007402"/>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noProof="0"/>
              <a:t>Klikk ikonet for å legge til et bilde</a:t>
            </a:r>
            <a:endParaRPr lang="en-GB" noProof="0" dirty="0"/>
          </a:p>
        </p:txBody>
      </p:sp>
      <p:sp>
        <p:nvSpPr>
          <p:cNvPr id="2" name="Plassholder for dato 1">
            <a:extLst>
              <a:ext uri="{FF2B5EF4-FFF2-40B4-BE49-F238E27FC236}">
                <a16:creationId xmlns:a16="http://schemas.microsoft.com/office/drawing/2014/main" id="{F4704D7D-ED5F-45E6-9CDF-D81C65F6E360}"/>
              </a:ext>
            </a:extLst>
          </p:cNvPr>
          <p:cNvSpPr>
            <a:spLocks noGrp="1"/>
          </p:cNvSpPr>
          <p:nvPr>
            <p:ph type="dt" sz="half" idx="12"/>
          </p:nvPr>
        </p:nvSpPr>
        <p:spPr/>
        <p:txBody>
          <a:bodyPr/>
          <a:lstStyle/>
          <a:p>
            <a:fld id="{CF0EF1BD-D923-4D25-9C3A-EE55EF5C881F}" type="datetime1">
              <a:rPr lang="en-GB" noProof="0" smtClean="0"/>
              <a:t>22/01/2024</a:t>
            </a:fld>
            <a:endParaRPr lang="en-GB" noProof="0" dirty="0"/>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218551" y="862114"/>
            <a:ext cx="12618720" cy="772916"/>
          </a:xfrm>
        </p:spPr>
        <p:txBody>
          <a:bodyPr>
            <a:spAutoFit/>
          </a:bodyPr>
          <a:lstStyle>
            <a:lvl1pPr>
              <a:defRPr/>
            </a:lvl1pPr>
          </a:lstStyle>
          <a:p>
            <a:r>
              <a:rPr lang="nb-NO" noProof="0"/>
              <a:t>Klikk for å redigere tittelstil</a:t>
            </a:r>
            <a:endParaRPr lang="en-GB" noProof="0" dirty="0"/>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noProof="0"/>
              <a:t>Klikk for å redigere tekststiler i malen</a:t>
            </a:r>
          </a:p>
        </p:txBody>
      </p:sp>
    </p:spTree>
    <p:extLst>
      <p:ext uri="{BB962C8B-B14F-4D97-AF65-F5344CB8AC3E}">
        <p14:creationId xmlns:p14="http://schemas.microsoft.com/office/powerpoint/2010/main" val="32835088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1" y="2765466"/>
            <a:ext cx="6015006" cy="4504685"/>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noProof="0"/>
              <a:t>Klikk ikonet for å legge til et bilde</a:t>
            </a:r>
            <a:endParaRPr lang="en-GB" noProof="0" dirty="0"/>
          </a:p>
        </p:txBody>
      </p:sp>
      <p:sp>
        <p:nvSpPr>
          <p:cNvPr id="7" name="Plassholder for tekst 10">
            <a:extLst>
              <a:ext uri="{FF2B5EF4-FFF2-40B4-BE49-F238E27FC236}">
                <a16:creationId xmlns:a16="http://schemas.microsoft.com/office/drawing/2014/main" id="{E2DB21F9-8659-47FA-BBFD-0368B66FAB67}"/>
              </a:ext>
            </a:extLst>
          </p:cNvPr>
          <p:cNvSpPr>
            <a:spLocks noGrp="1"/>
          </p:cNvSpPr>
          <p:nvPr>
            <p:ph type="body" sz="quarter" idx="12"/>
          </p:nvPr>
        </p:nvSpPr>
        <p:spPr>
          <a:xfrm>
            <a:off x="1218551" y="2612875"/>
            <a:ext cx="5583185" cy="4325938"/>
          </a:xfrm>
          <a:prstGeom prst="rect">
            <a:avLst/>
          </a:prstGeom>
        </p:spPr>
        <p:txBody>
          <a:bodyPr lIns="0" tIns="0" rIns="0" bIns="0"/>
          <a:lstStyle/>
          <a:p>
            <a:pPr lvl="0"/>
            <a:r>
              <a:rPr lang="nb-NO" noProof="0"/>
              <a:t>Klikk for å redigere tekststiler i malen</a:t>
            </a:r>
          </a:p>
        </p:txBody>
      </p:sp>
      <p:sp>
        <p:nvSpPr>
          <p:cNvPr id="2" name="Plassholder for dato 1">
            <a:extLst>
              <a:ext uri="{FF2B5EF4-FFF2-40B4-BE49-F238E27FC236}">
                <a16:creationId xmlns:a16="http://schemas.microsoft.com/office/drawing/2014/main" id="{596A1558-62C3-465B-B3E0-3C4E501403BE}"/>
              </a:ext>
            </a:extLst>
          </p:cNvPr>
          <p:cNvSpPr>
            <a:spLocks noGrp="1"/>
          </p:cNvSpPr>
          <p:nvPr>
            <p:ph type="dt" sz="half" idx="13"/>
          </p:nvPr>
        </p:nvSpPr>
        <p:spPr/>
        <p:txBody>
          <a:bodyPr/>
          <a:lstStyle/>
          <a:p>
            <a:fld id="{AE4DE845-7FBD-4484-BDD6-B6C4B644536D}" type="datetime1">
              <a:rPr lang="en-GB" noProof="0" smtClean="0"/>
              <a:t>22/01/2024</a:t>
            </a:fld>
            <a:endParaRPr lang="en-GB" noProof="0" dirty="0"/>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218551" y="862114"/>
            <a:ext cx="12618720" cy="772916"/>
          </a:xfrm>
        </p:spPr>
        <p:txBody>
          <a:bodyPr>
            <a:spAutoFit/>
          </a:bodyPr>
          <a:lstStyle>
            <a:lvl1pPr>
              <a:defRPr/>
            </a:lvl1pPr>
          </a:lstStyle>
          <a:p>
            <a:r>
              <a:rPr lang="nb-NO" noProof="0"/>
              <a:t>Klikk for å redigere tittelstil</a:t>
            </a:r>
            <a:endParaRPr lang="en-GB" noProof="0" dirty="0"/>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noProof="0"/>
              <a:t>Klikk for å redigere tekststiler i malen</a:t>
            </a:r>
          </a:p>
        </p:txBody>
      </p:sp>
    </p:spTree>
    <p:extLst>
      <p:ext uri="{BB962C8B-B14F-4D97-AF65-F5344CB8AC3E}">
        <p14:creationId xmlns:p14="http://schemas.microsoft.com/office/powerpoint/2010/main" val="773205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amp; innho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720090" y="2160270"/>
            <a:ext cx="6300788" cy="54006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innhold 5"/>
          <p:cNvSpPr>
            <a:spLocks noGrp="1"/>
          </p:cNvSpPr>
          <p:nvPr>
            <p:ph sz="quarter" idx="4" hasCustomPrompt="1"/>
          </p:nvPr>
        </p:nvSpPr>
        <p:spPr>
          <a:xfrm>
            <a:off x="7560945" y="1080135"/>
            <a:ext cx="6300788" cy="6480810"/>
          </a:xfrm>
        </p:spPr>
        <p:txBody>
          <a:bodyPr/>
          <a:lstStyle>
            <a:lvl1pPr>
              <a:defRPr/>
            </a:lvl1pPr>
          </a:lstStyle>
          <a:p>
            <a:pPr lvl="0"/>
            <a:r>
              <a:rPr lang="nb-NO" dirty="0"/>
              <a:t>Sett inn innhold</a:t>
            </a:r>
          </a:p>
        </p:txBody>
      </p:sp>
      <p:sp>
        <p:nvSpPr>
          <p:cNvPr id="7" name="Plassholder for dato 6"/>
          <p:cNvSpPr>
            <a:spLocks noGrp="1"/>
          </p:cNvSpPr>
          <p:nvPr>
            <p:ph type="dt" sz="half" idx="10"/>
          </p:nvPr>
        </p:nvSpPr>
        <p:spPr/>
        <p:txBody>
          <a:bodyPr/>
          <a:lstStyle/>
          <a:p>
            <a:fld id="{983651F3-9B16-40C6-B209-3688FC9C95F6}" type="datetimeFigureOut">
              <a:rPr lang="nb-NO" smtClean="0"/>
              <a:t>22.01.2024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2" name="Tittel 1"/>
          <p:cNvSpPr>
            <a:spLocks noGrp="1"/>
          </p:cNvSpPr>
          <p:nvPr>
            <p:ph type="title"/>
          </p:nvPr>
        </p:nvSpPr>
        <p:spPr>
          <a:xfrm>
            <a:off x="720090" y="1080135"/>
            <a:ext cx="6300788" cy="864108"/>
          </a:xfrm>
        </p:spPr>
        <p:txBody>
          <a:bodyPr/>
          <a:lstStyle/>
          <a:p>
            <a:r>
              <a:rPr lang="nb-NO"/>
              <a:t>Klikk for å redigere tittelstil</a:t>
            </a:r>
          </a:p>
        </p:txBody>
      </p:sp>
    </p:spTree>
    <p:extLst>
      <p:ext uri="{BB962C8B-B14F-4D97-AF65-F5344CB8AC3E}">
        <p14:creationId xmlns:p14="http://schemas.microsoft.com/office/powerpoint/2010/main" val="15648572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2" y="846924"/>
            <a:ext cx="6006332" cy="6423226"/>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noProof="0"/>
              <a:t>Klikk ikonet for å legge til et bilde</a:t>
            </a:r>
            <a:endParaRPr lang="en-GB" noProof="0" dirty="0"/>
          </a:p>
        </p:txBody>
      </p:sp>
      <p:sp>
        <p:nvSpPr>
          <p:cNvPr id="7" name="Plassholder for tekst 10">
            <a:extLst>
              <a:ext uri="{FF2B5EF4-FFF2-40B4-BE49-F238E27FC236}">
                <a16:creationId xmlns:a16="http://schemas.microsoft.com/office/drawing/2014/main" id="{E2DB21F9-8659-47FA-BBFD-0368B66FAB67}"/>
              </a:ext>
            </a:extLst>
          </p:cNvPr>
          <p:cNvSpPr>
            <a:spLocks noGrp="1"/>
          </p:cNvSpPr>
          <p:nvPr>
            <p:ph type="body" sz="quarter" idx="12"/>
          </p:nvPr>
        </p:nvSpPr>
        <p:spPr>
          <a:xfrm>
            <a:off x="1218551" y="3600868"/>
            <a:ext cx="5583185" cy="3337945"/>
          </a:xfrm>
          <a:prstGeom prst="rect">
            <a:avLst/>
          </a:prstGeom>
        </p:spPr>
        <p:txBody>
          <a:bodyPr lIns="0" tIns="0" rIns="0" bIns="0"/>
          <a:lstStyle/>
          <a:p>
            <a:pPr lvl="0"/>
            <a:r>
              <a:rPr lang="nb-NO" noProof="0"/>
              <a:t>Klikk for å redigere tekststiler i malen</a:t>
            </a:r>
          </a:p>
        </p:txBody>
      </p:sp>
      <p:sp>
        <p:nvSpPr>
          <p:cNvPr id="11" name="Plassholder for dato 10">
            <a:extLst>
              <a:ext uri="{FF2B5EF4-FFF2-40B4-BE49-F238E27FC236}">
                <a16:creationId xmlns:a16="http://schemas.microsoft.com/office/drawing/2014/main" id="{30D48CFD-DDBA-47C2-BE7F-9D3C6FA7CCB6}"/>
              </a:ext>
            </a:extLst>
          </p:cNvPr>
          <p:cNvSpPr>
            <a:spLocks noGrp="1"/>
          </p:cNvSpPr>
          <p:nvPr>
            <p:ph type="dt" sz="half" idx="13"/>
          </p:nvPr>
        </p:nvSpPr>
        <p:spPr/>
        <p:txBody>
          <a:bodyPr/>
          <a:lstStyle/>
          <a:p>
            <a:fld id="{87D767A2-73CE-45A6-B0BA-9233508C3B72}" type="datetime1">
              <a:rPr lang="en-GB" noProof="0" smtClean="0"/>
              <a:t>22/01/2024</a:t>
            </a:fld>
            <a:endParaRPr lang="en-GB" noProof="0" dirty="0"/>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218551" y="862114"/>
            <a:ext cx="5583185" cy="1545833"/>
          </a:xfrm>
        </p:spPr>
        <p:txBody>
          <a:bodyPr wrap="square">
            <a:normAutofit/>
          </a:bodyPr>
          <a:lstStyle>
            <a:lvl1pPr>
              <a:defRPr/>
            </a:lvl1pPr>
          </a:lstStyle>
          <a:p>
            <a:r>
              <a:rPr lang="nb-NO" noProof="0"/>
              <a:t>Klikk for å redigere tittelstil</a:t>
            </a:r>
            <a:endParaRPr lang="en-GB" noProof="0" dirty="0"/>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218407" y="2419875"/>
            <a:ext cx="5583185" cy="101578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noProof="0"/>
              <a:t>Klikk for å redigere tekststiler i malen</a:t>
            </a:r>
          </a:p>
        </p:txBody>
      </p:sp>
    </p:spTree>
    <p:extLst>
      <p:ext uri="{BB962C8B-B14F-4D97-AF65-F5344CB8AC3E}">
        <p14:creationId xmlns:p14="http://schemas.microsoft.com/office/powerpoint/2010/main" val="15654779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2" y="846924"/>
            <a:ext cx="6006332" cy="6423226"/>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noProof="0"/>
              <a:t>Klikk ikonet for å legge til et bilde</a:t>
            </a:r>
            <a:endParaRPr lang="en-GB" noProof="0" dirty="0"/>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218553" y="846924"/>
            <a:ext cx="6006332" cy="6423226"/>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noProof="0"/>
              <a:t>Klikk ikonet for å legge til et bilde</a:t>
            </a:r>
            <a:endParaRPr lang="en-GB" noProof="0" dirty="0"/>
          </a:p>
        </p:txBody>
      </p:sp>
      <p:sp>
        <p:nvSpPr>
          <p:cNvPr id="2" name="Plassholder for dato 1">
            <a:extLst>
              <a:ext uri="{FF2B5EF4-FFF2-40B4-BE49-F238E27FC236}">
                <a16:creationId xmlns:a16="http://schemas.microsoft.com/office/drawing/2014/main" id="{14473398-51B0-43A7-B4D9-98E04D9A7608}"/>
              </a:ext>
            </a:extLst>
          </p:cNvPr>
          <p:cNvSpPr>
            <a:spLocks noGrp="1"/>
          </p:cNvSpPr>
          <p:nvPr>
            <p:ph type="dt" sz="half" idx="12"/>
          </p:nvPr>
        </p:nvSpPr>
        <p:spPr/>
        <p:txBody>
          <a:bodyPr/>
          <a:lstStyle/>
          <a:p>
            <a:fld id="{E7A3C9B5-782E-46DB-A8E2-55F2F48D2524}" type="datetime1">
              <a:rPr lang="en-GB" noProof="0" smtClean="0"/>
              <a:t>22/01/2024</a:t>
            </a:fld>
            <a:endParaRPr lang="en-GB" noProof="0" dirty="0"/>
          </a:p>
        </p:txBody>
      </p:sp>
    </p:spTree>
    <p:extLst>
      <p:ext uri="{BB962C8B-B14F-4D97-AF65-F5344CB8AC3E}">
        <p14:creationId xmlns:p14="http://schemas.microsoft.com/office/powerpoint/2010/main" val="14020111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4630400" cy="8229600"/>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noProof="0"/>
              <a:t>Klikk ikonet for å legge til et bilde</a:t>
            </a:r>
            <a:endParaRPr lang="en-GB" noProof="0" dirty="0"/>
          </a:p>
        </p:txBody>
      </p:sp>
    </p:spTree>
    <p:extLst>
      <p:ext uri="{BB962C8B-B14F-4D97-AF65-F5344CB8AC3E}">
        <p14:creationId xmlns:p14="http://schemas.microsoft.com/office/powerpoint/2010/main" val="8546812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8553" y="2190751"/>
            <a:ext cx="6005209" cy="4983548"/>
          </a:xfrm>
        </p:spPr>
        <p:txBody>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GB" noProof="0" dirty="0"/>
          </a:p>
        </p:txBody>
      </p:sp>
      <p:sp>
        <p:nvSpPr>
          <p:cNvPr id="4" name="Content Placeholder 3"/>
          <p:cNvSpPr>
            <a:spLocks noGrp="1"/>
          </p:cNvSpPr>
          <p:nvPr>
            <p:ph sz="half" idx="2"/>
          </p:nvPr>
        </p:nvSpPr>
        <p:spPr>
          <a:xfrm>
            <a:off x="7709396" y="2190751"/>
            <a:ext cx="6127876" cy="4983548"/>
          </a:xfrm>
        </p:spPr>
        <p:txBody>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GB" noProof="0" dirty="0"/>
          </a:p>
        </p:txBody>
      </p:sp>
      <p:sp>
        <p:nvSpPr>
          <p:cNvPr id="9" name="Plassholder for dato 8">
            <a:extLst>
              <a:ext uri="{FF2B5EF4-FFF2-40B4-BE49-F238E27FC236}">
                <a16:creationId xmlns:a16="http://schemas.microsoft.com/office/drawing/2014/main" id="{2B81E3DB-807F-4EF4-A3B5-F22DEF73D6DE}"/>
              </a:ext>
            </a:extLst>
          </p:cNvPr>
          <p:cNvSpPr>
            <a:spLocks noGrp="1"/>
          </p:cNvSpPr>
          <p:nvPr>
            <p:ph type="dt" sz="half" idx="10"/>
          </p:nvPr>
        </p:nvSpPr>
        <p:spPr/>
        <p:txBody>
          <a:bodyPr/>
          <a:lstStyle/>
          <a:p>
            <a:fld id="{4167C6B6-FEB8-414C-A14E-6A2471EE30DD}" type="datetime1">
              <a:rPr lang="en-GB" noProof="0" smtClean="0"/>
              <a:t>22/01/2024</a:t>
            </a:fld>
            <a:endParaRPr lang="en-GB" noProof="0" dirty="0"/>
          </a:p>
        </p:txBody>
      </p:sp>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218551" y="862114"/>
            <a:ext cx="12618720" cy="772916"/>
          </a:xfrm>
        </p:spPr>
        <p:txBody>
          <a:bodyPr>
            <a:spAutoFit/>
          </a:bodyPr>
          <a:lstStyle>
            <a:lvl1pPr>
              <a:defRPr/>
            </a:lvl1pPr>
          </a:lstStyle>
          <a:p>
            <a:r>
              <a:rPr lang="nb-NO" noProof="0"/>
              <a:t>Klikk for å redigere tittelstil</a:t>
            </a:r>
            <a:endParaRPr lang="en-GB" noProof="0" dirty="0"/>
          </a:p>
        </p:txBody>
      </p:sp>
    </p:spTree>
    <p:extLst>
      <p:ext uri="{BB962C8B-B14F-4D97-AF65-F5344CB8AC3E}">
        <p14:creationId xmlns:p14="http://schemas.microsoft.com/office/powerpoint/2010/main" val="2689001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6" name="Plassholder for tekst 10">
            <a:extLst>
              <a:ext uri="{FF2B5EF4-FFF2-40B4-BE49-F238E27FC236}">
                <a16:creationId xmlns:a16="http://schemas.microsoft.com/office/drawing/2014/main" id="{65E46652-8D46-4033-BF2F-A8A2CCF7DA40}"/>
              </a:ext>
            </a:extLst>
          </p:cNvPr>
          <p:cNvSpPr>
            <a:spLocks noGrp="1"/>
          </p:cNvSpPr>
          <p:nvPr>
            <p:ph type="body" sz="quarter" idx="13"/>
          </p:nvPr>
        </p:nvSpPr>
        <p:spPr>
          <a:xfrm>
            <a:off x="1218551" y="2612875"/>
            <a:ext cx="5819270" cy="4325938"/>
          </a:xfrm>
          <a:prstGeom prst="rect">
            <a:avLst/>
          </a:prstGeom>
        </p:spPr>
        <p:txBody>
          <a:bodyPr lIns="0" tIns="0" rIns="0" bIns="0"/>
          <a:lstStyle/>
          <a:p>
            <a:pPr lvl="0"/>
            <a:r>
              <a:rPr lang="nb-NO" noProof="0"/>
              <a:t>Klikk for å redigere tekststiler i malen</a:t>
            </a:r>
          </a:p>
        </p:txBody>
      </p:sp>
      <p:sp>
        <p:nvSpPr>
          <p:cNvPr id="17" name="Plassholder for tekst 10">
            <a:extLst>
              <a:ext uri="{FF2B5EF4-FFF2-40B4-BE49-F238E27FC236}">
                <a16:creationId xmlns:a16="http://schemas.microsoft.com/office/drawing/2014/main" id="{1886C3AB-A33A-4B40-A58D-B717FF2A1493}"/>
              </a:ext>
            </a:extLst>
          </p:cNvPr>
          <p:cNvSpPr>
            <a:spLocks noGrp="1"/>
          </p:cNvSpPr>
          <p:nvPr>
            <p:ph type="body" sz="quarter" idx="14"/>
          </p:nvPr>
        </p:nvSpPr>
        <p:spPr>
          <a:xfrm>
            <a:off x="8017855" y="2612875"/>
            <a:ext cx="5819270" cy="4325938"/>
          </a:xfrm>
          <a:prstGeom prst="rect">
            <a:avLst/>
          </a:prstGeom>
        </p:spPr>
        <p:txBody>
          <a:bodyPr lIns="0" tIns="0" rIns="0" bIns="0"/>
          <a:lstStyle/>
          <a:p>
            <a:pPr lvl="0"/>
            <a:r>
              <a:rPr lang="nb-NO" noProof="0"/>
              <a:t>Klikk for å redigere tekststiler i malen</a:t>
            </a:r>
          </a:p>
        </p:txBody>
      </p:sp>
      <p:sp>
        <p:nvSpPr>
          <p:cNvPr id="18" name="Plassholder for dato 17">
            <a:extLst>
              <a:ext uri="{FF2B5EF4-FFF2-40B4-BE49-F238E27FC236}">
                <a16:creationId xmlns:a16="http://schemas.microsoft.com/office/drawing/2014/main" id="{03E9C817-A94E-4A47-B829-C98F4A0F40F5}"/>
              </a:ext>
            </a:extLst>
          </p:cNvPr>
          <p:cNvSpPr>
            <a:spLocks noGrp="1"/>
          </p:cNvSpPr>
          <p:nvPr>
            <p:ph type="dt" sz="half" idx="15"/>
          </p:nvPr>
        </p:nvSpPr>
        <p:spPr/>
        <p:txBody>
          <a:bodyPr/>
          <a:lstStyle/>
          <a:p>
            <a:fld id="{7B94BE9F-DCAE-4197-B5C5-DA8ABCD0653B}" type="datetime1">
              <a:rPr lang="en-GB" noProof="0" smtClean="0"/>
              <a:t>22/01/2024</a:t>
            </a:fld>
            <a:endParaRPr lang="en-GB" noProof="0" dirty="0"/>
          </a:p>
        </p:txBody>
      </p:sp>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218551" y="862114"/>
            <a:ext cx="12618720" cy="772916"/>
          </a:xfrm>
        </p:spPr>
        <p:txBody>
          <a:bodyPr>
            <a:spAutoFit/>
          </a:bodyPr>
          <a:lstStyle>
            <a:lvl1pPr>
              <a:defRPr/>
            </a:lvl1pPr>
          </a:lstStyle>
          <a:p>
            <a:r>
              <a:rPr lang="nb-NO" noProof="0"/>
              <a:t>Klikk for å redigere tittelstil</a:t>
            </a:r>
            <a:endParaRPr lang="en-GB" noProof="0" dirty="0"/>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218407" y="1636444"/>
            <a:ext cx="5819270" cy="101578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noProof="0"/>
              <a:t>Klikk for å redigere tekststiler i malen</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8017855" y="1636444"/>
            <a:ext cx="5819270" cy="101578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noProof="0"/>
              <a:t>Klikk for å redigere tekststiler i malen</a:t>
            </a:r>
          </a:p>
        </p:txBody>
      </p:sp>
    </p:spTree>
    <p:extLst>
      <p:ext uri="{BB962C8B-B14F-4D97-AF65-F5344CB8AC3E}">
        <p14:creationId xmlns:p14="http://schemas.microsoft.com/office/powerpoint/2010/main" val="6395988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Plassholder for dato 5">
            <a:extLst>
              <a:ext uri="{FF2B5EF4-FFF2-40B4-BE49-F238E27FC236}">
                <a16:creationId xmlns:a16="http://schemas.microsoft.com/office/drawing/2014/main" id="{747CDA8C-5CFF-4903-90E1-FF11DBBCD009}"/>
              </a:ext>
            </a:extLst>
          </p:cNvPr>
          <p:cNvSpPr>
            <a:spLocks noGrp="1"/>
          </p:cNvSpPr>
          <p:nvPr>
            <p:ph type="dt" sz="half" idx="10"/>
          </p:nvPr>
        </p:nvSpPr>
        <p:spPr/>
        <p:txBody>
          <a:bodyPr/>
          <a:lstStyle/>
          <a:p>
            <a:fld id="{A06D36E2-0DA9-4DC2-9FB6-C98931D02558}" type="datetime1">
              <a:rPr lang="en-GB" noProof="0" smtClean="0"/>
              <a:t>22/01/2024</a:t>
            </a:fld>
            <a:endParaRPr lang="en-GB" noProof="0" dirty="0"/>
          </a:p>
        </p:txBody>
      </p:sp>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218551" y="862114"/>
            <a:ext cx="12618720" cy="772916"/>
          </a:xfrm>
        </p:spPr>
        <p:txBody>
          <a:bodyPr>
            <a:spAutoFit/>
          </a:bodyPr>
          <a:lstStyle>
            <a:lvl1pPr>
              <a:defRPr/>
            </a:lvl1pPr>
          </a:lstStyle>
          <a:p>
            <a:r>
              <a:rPr lang="nb-NO" noProof="0"/>
              <a:t>Klikk for å redigere tittelstil</a:t>
            </a:r>
            <a:endParaRPr lang="en-GB" noProof="0" dirty="0"/>
          </a:p>
        </p:txBody>
      </p:sp>
    </p:spTree>
    <p:extLst>
      <p:ext uri="{BB962C8B-B14F-4D97-AF65-F5344CB8AC3E}">
        <p14:creationId xmlns:p14="http://schemas.microsoft.com/office/powerpoint/2010/main" val="15171653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928DA9F6-9943-430E-9883-1BA967E3F34F}"/>
              </a:ext>
            </a:extLst>
          </p:cNvPr>
          <p:cNvSpPr>
            <a:spLocks noGrp="1"/>
          </p:cNvSpPr>
          <p:nvPr>
            <p:ph type="dt" sz="half" idx="10"/>
          </p:nvPr>
        </p:nvSpPr>
        <p:spPr/>
        <p:txBody>
          <a:bodyPr/>
          <a:lstStyle/>
          <a:p>
            <a:fld id="{F21BF8FC-A251-4D60-917B-55EF1D773990}" type="datetime1">
              <a:rPr lang="en-GB" noProof="0" smtClean="0"/>
              <a:t>22/01/2024</a:t>
            </a:fld>
            <a:endParaRPr lang="en-GB" noProof="0" dirty="0"/>
          </a:p>
        </p:txBody>
      </p:sp>
    </p:spTree>
    <p:extLst>
      <p:ext uri="{BB962C8B-B14F-4D97-AF65-F5344CB8AC3E}">
        <p14:creationId xmlns:p14="http://schemas.microsoft.com/office/powerpoint/2010/main" val="22800135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7303362"/>
            <a:ext cx="2664822" cy="926240"/>
          </a:xfrm>
          <a:prstGeom prst="rect">
            <a:avLst/>
          </a:prstGeom>
        </p:spPr>
      </p:pic>
    </p:spTree>
    <p:extLst>
      <p:ext uri="{BB962C8B-B14F-4D97-AF65-F5344CB8AC3E}">
        <p14:creationId xmlns:p14="http://schemas.microsoft.com/office/powerpoint/2010/main" val="11856688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98221" y="4477816"/>
            <a:ext cx="12618720" cy="997158"/>
          </a:xfrm>
        </p:spPr>
        <p:txBody>
          <a:bodyPr anchor="b"/>
          <a:lstStyle>
            <a:lvl1pPr>
              <a:defRPr sz="7200"/>
            </a:lvl1pPr>
          </a:lstStyle>
          <a:p>
            <a:r>
              <a:rPr lang="nb-NO"/>
              <a:t>Klikk for å redigere tittelstil</a:t>
            </a:r>
          </a:p>
        </p:txBody>
      </p:sp>
      <p:sp>
        <p:nvSpPr>
          <p:cNvPr id="3" name="Plassholder for tekst 2"/>
          <p:cNvSpPr>
            <a:spLocks noGrp="1"/>
          </p:cNvSpPr>
          <p:nvPr>
            <p:ph type="body" idx="1"/>
          </p:nvPr>
        </p:nvSpPr>
        <p:spPr>
          <a:xfrm>
            <a:off x="998221" y="5507360"/>
            <a:ext cx="12618720" cy="1800224"/>
          </a:xfrm>
        </p:spPr>
        <p:txBody>
          <a:bodyPr/>
          <a:lstStyle>
            <a:lvl1pPr marL="0" indent="0">
              <a:buNone/>
              <a:defRPr sz="2880">
                <a:solidFill>
                  <a:schemeClr val="tx1">
                    <a:tint val="75000"/>
                  </a:schemeClr>
                </a:solidFill>
              </a:defRPr>
            </a:lvl1pPr>
            <a:lvl2pPr marL="548668" indent="0">
              <a:buNone/>
              <a:defRPr sz="2400">
                <a:solidFill>
                  <a:schemeClr val="tx1">
                    <a:tint val="75000"/>
                  </a:schemeClr>
                </a:solidFill>
              </a:defRPr>
            </a:lvl2pPr>
            <a:lvl3pPr marL="1097335" indent="0">
              <a:buNone/>
              <a:defRPr sz="2160">
                <a:solidFill>
                  <a:schemeClr val="tx1">
                    <a:tint val="75000"/>
                  </a:schemeClr>
                </a:solidFill>
              </a:defRPr>
            </a:lvl3pPr>
            <a:lvl4pPr marL="1646003" indent="0">
              <a:buNone/>
              <a:defRPr sz="1920">
                <a:solidFill>
                  <a:schemeClr val="tx1">
                    <a:tint val="75000"/>
                  </a:schemeClr>
                </a:solidFill>
              </a:defRPr>
            </a:lvl4pPr>
            <a:lvl5pPr marL="2194669" indent="0">
              <a:buNone/>
              <a:defRPr sz="1920">
                <a:solidFill>
                  <a:schemeClr val="tx1">
                    <a:tint val="75000"/>
                  </a:schemeClr>
                </a:solidFill>
              </a:defRPr>
            </a:lvl5pPr>
            <a:lvl6pPr marL="2743337" indent="0">
              <a:buNone/>
              <a:defRPr sz="1920">
                <a:solidFill>
                  <a:schemeClr val="tx1">
                    <a:tint val="75000"/>
                  </a:schemeClr>
                </a:solidFill>
              </a:defRPr>
            </a:lvl6pPr>
            <a:lvl7pPr marL="3292004" indent="0">
              <a:buNone/>
              <a:defRPr sz="1920">
                <a:solidFill>
                  <a:schemeClr val="tx1">
                    <a:tint val="75000"/>
                  </a:schemeClr>
                </a:solidFill>
              </a:defRPr>
            </a:lvl7pPr>
            <a:lvl8pPr marL="3840672" indent="0">
              <a:buNone/>
              <a:defRPr sz="1920">
                <a:solidFill>
                  <a:schemeClr val="tx1">
                    <a:tint val="75000"/>
                  </a:schemeClr>
                </a:solidFill>
              </a:defRPr>
            </a:lvl8pPr>
            <a:lvl9pPr marL="4389340" indent="0">
              <a:buNone/>
              <a:defRPr sz="192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7F6C4DE-8566-45C8-AC73-82D1326626E5}" type="datetime1">
              <a:rPr lang="nb-NO" smtClean="0">
                <a:solidFill>
                  <a:prstClr val="black">
                    <a:tint val="75000"/>
                  </a:prstClr>
                </a:solidFill>
              </a:rPr>
              <a:t>22.01.2024</a:t>
            </a:fld>
            <a:endParaRPr lang="nb-NO">
              <a:solidFill>
                <a:prstClr val="black">
                  <a:tint val="75000"/>
                </a:prstClr>
              </a:solidFill>
            </a:endParaRPr>
          </a:p>
        </p:txBody>
      </p:sp>
      <p:sp>
        <p:nvSpPr>
          <p:cNvPr id="5" name="Plassholder for bunntekst 4"/>
          <p:cNvSpPr>
            <a:spLocks noGrp="1"/>
          </p:cNvSpPr>
          <p:nvPr>
            <p:ph type="ftr" sz="quarter" idx="11"/>
          </p:nvPr>
        </p:nvSpPr>
        <p:spPr>
          <a:xfrm>
            <a:off x="4846320" y="7627624"/>
            <a:ext cx="4937760" cy="438150"/>
          </a:xfrm>
          <a:prstGeom prst="rect">
            <a:avLst/>
          </a:prstGeom>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a:xfrm>
            <a:off x="10332720" y="7627624"/>
            <a:ext cx="3291840" cy="438150"/>
          </a:xfrm>
          <a:prstGeom prst="rect">
            <a:avLst/>
          </a:prstGeom>
        </p:spPr>
        <p:txBody>
          <a:bodyPr/>
          <a:lstStyle/>
          <a:p>
            <a:fld id="{502373DD-8871-43F6-AC45-91E07D8B8A0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846045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731520" y="329566"/>
            <a:ext cx="13167360" cy="772916"/>
          </a:xfrm>
        </p:spPr>
        <p:txBody>
          <a:bodyPr/>
          <a:lstStyle/>
          <a:p>
            <a:r>
              <a:rPr lang="nb-NO"/>
              <a:t>Klikk for å redigere tittelstil</a:t>
            </a:r>
          </a:p>
        </p:txBody>
      </p:sp>
      <p:sp>
        <p:nvSpPr>
          <p:cNvPr id="3" name="Plassholder for tabell 2"/>
          <p:cNvSpPr>
            <a:spLocks noGrp="1"/>
          </p:cNvSpPr>
          <p:nvPr>
            <p:ph type="tbl" idx="1"/>
          </p:nvPr>
        </p:nvSpPr>
        <p:spPr>
          <a:xfrm>
            <a:off x="731520" y="1920243"/>
            <a:ext cx="13167360" cy="5431156"/>
          </a:xfrm>
        </p:spPr>
        <p:txBody>
          <a:bodyPr/>
          <a:lstStyle/>
          <a:p>
            <a:pPr lvl="0"/>
            <a:endParaRPr lang="nb-NO" noProof="0"/>
          </a:p>
        </p:txBody>
      </p:sp>
      <p:sp>
        <p:nvSpPr>
          <p:cNvPr id="4" name="Rectangle 4"/>
          <p:cNvSpPr>
            <a:spLocks noGrp="1" noChangeArrowheads="1"/>
          </p:cNvSpPr>
          <p:nvPr>
            <p:ph type="dt" sz="half" idx="10"/>
          </p:nvPr>
        </p:nvSpPr>
        <p:spPr>
          <a:xfrm>
            <a:off x="731520" y="7494270"/>
            <a:ext cx="3413760" cy="571500"/>
          </a:xfrm>
          <a:prstGeom prst="rect">
            <a:avLst/>
          </a:prstGeom>
        </p:spPr>
        <p:txBody>
          <a:bodyPr/>
          <a:lstStyle>
            <a:lvl1pPr>
              <a:defRPr/>
            </a:lvl1pPr>
          </a:lstStyle>
          <a:p>
            <a:pPr defTabSz="548668" fontAlgn="base">
              <a:spcBef>
                <a:spcPct val="0"/>
              </a:spcBef>
              <a:spcAft>
                <a:spcPct val="0"/>
              </a:spcAft>
              <a:defRPr/>
            </a:pPr>
            <a:endParaRPr lang="en-US">
              <a:solidFill>
                <a:prstClr val="black"/>
              </a:solidFill>
              <a:latin typeface="Arial" charset="0"/>
              <a:cs typeface="Arial" charset="0"/>
            </a:endParaRPr>
          </a:p>
        </p:txBody>
      </p:sp>
      <p:sp>
        <p:nvSpPr>
          <p:cNvPr id="5" name="Rectangle 5"/>
          <p:cNvSpPr>
            <a:spLocks noGrp="1" noChangeArrowheads="1"/>
          </p:cNvSpPr>
          <p:nvPr>
            <p:ph type="ftr" sz="quarter" idx="11"/>
          </p:nvPr>
        </p:nvSpPr>
        <p:spPr>
          <a:xfrm>
            <a:off x="4998720" y="7494270"/>
            <a:ext cx="4632960" cy="571500"/>
          </a:xfrm>
          <a:prstGeom prst="rect">
            <a:avLst/>
          </a:prstGeom>
        </p:spPr>
        <p:txBody>
          <a:bodyPr/>
          <a:lstStyle>
            <a:lvl1pPr>
              <a:defRPr/>
            </a:lvl1pPr>
          </a:lstStyle>
          <a:p>
            <a:pPr defTabSz="548668" fontAlgn="base">
              <a:spcBef>
                <a:spcPct val="0"/>
              </a:spcBef>
              <a:spcAft>
                <a:spcPct val="0"/>
              </a:spcAft>
              <a:defRPr/>
            </a:pPr>
            <a:endParaRPr lang="en-US">
              <a:solidFill>
                <a:prstClr val="black"/>
              </a:solidFill>
              <a:latin typeface="Arial" charset="0"/>
              <a:cs typeface="Arial" charset="0"/>
            </a:endParaRPr>
          </a:p>
        </p:txBody>
      </p:sp>
      <p:sp>
        <p:nvSpPr>
          <p:cNvPr id="6" name="Rectangle 6"/>
          <p:cNvSpPr>
            <a:spLocks noGrp="1" noChangeArrowheads="1"/>
          </p:cNvSpPr>
          <p:nvPr>
            <p:ph type="sldNum" sz="quarter" idx="12"/>
          </p:nvPr>
        </p:nvSpPr>
        <p:spPr>
          <a:xfrm>
            <a:off x="10485120" y="7494270"/>
            <a:ext cx="3413760" cy="571500"/>
          </a:xfrm>
          <a:prstGeom prst="rect">
            <a:avLst/>
          </a:prstGeom>
        </p:spPr>
        <p:txBody>
          <a:bodyPr/>
          <a:lstStyle>
            <a:lvl1pPr>
              <a:defRPr smtClean="0"/>
            </a:lvl1pPr>
          </a:lstStyle>
          <a:p>
            <a:pPr defTabSz="548668" fontAlgn="base">
              <a:spcBef>
                <a:spcPct val="0"/>
              </a:spcBef>
              <a:spcAft>
                <a:spcPct val="0"/>
              </a:spcAft>
              <a:defRPr/>
            </a:pPr>
            <a:fld id="{7624E5B7-D995-487C-956E-304621F89F0C}" type="slidenum">
              <a:rPr lang="en-US" altLang="nb-NO" smtClean="0">
                <a:solidFill>
                  <a:prstClr val="black"/>
                </a:solidFill>
                <a:latin typeface="Arial" charset="0"/>
                <a:cs typeface="Arial" charset="0"/>
              </a:rPr>
              <a:pPr defTabSz="548668" fontAlgn="base">
                <a:spcBef>
                  <a:spcPct val="0"/>
                </a:spcBef>
                <a:spcAft>
                  <a:spcPct val="0"/>
                </a:spcAft>
                <a:defRPr/>
              </a:pPr>
              <a:t>‹#›</a:t>
            </a:fld>
            <a:endParaRPr lang="en-US" altLang="nb-NO">
              <a:solidFill>
                <a:prstClr val="black"/>
              </a:solidFill>
              <a:latin typeface="Arial" charset="0"/>
              <a:cs typeface="Arial" charset="0"/>
            </a:endParaRPr>
          </a:p>
        </p:txBody>
      </p:sp>
    </p:spTree>
    <p:extLst>
      <p:ext uri="{BB962C8B-B14F-4D97-AF65-F5344CB8AC3E}">
        <p14:creationId xmlns:p14="http://schemas.microsoft.com/office/powerpoint/2010/main" val="839297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tel, tekst og teksboks">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2160270"/>
            <a:ext cx="6300788" cy="720090"/>
          </a:xfrm>
        </p:spPr>
        <p:txBody>
          <a:bodyPr anchor="t">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720090" y="3060383"/>
            <a:ext cx="6300788" cy="45005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22.01.2024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2" name="Tittel 1"/>
          <p:cNvSpPr>
            <a:spLocks noGrp="1"/>
          </p:cNvSpPr>
          <p:nvPr>
            <p:ph type="title"/>
          </p:nvPr>
        </p:nvSpPr>
        <p:spPr>
          <a:xfrm>
            <a:off x="720090" y="1080135"/>
            <a:ext cx="6300788" cy="864108"/>
          </a:xfrm>
        </p:spPr>
        <p:txBody>
          <a:bodyPr/>
          <a:lstStyle/>
          <a:p>
            <a:r>
              <a:rPr lang="nb-NO"/>
              <a:t>Klikk for å redigere tittelstil</a:t>
            </a:r>
          </a:p>
        </p:txBody>
      </p:sp>
    </p:spTree>
    <p:extLst>
      <p:ext uri="{BB962C8B-B14F-4D97-AF65-F5344CB8AC3E}">
        <p14:creationId xmlns:p14="http://schemas.microsoft.com/office/powerpoint/2010/main" val="18414265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828800" y="3214799"/>
            <a:ext cx="10972800" cy="997158"/>
          </a:xfrm>
        </p:spPr>
        <p:txBody>
          <a:bodyPr anchor="b"/>
          <a:lstStyle>
            <a:lvl1pPr algn="ctr">
              <a:defRPr sz="7200"/>
            </a:lvl1pPr>
          </a:lstStyle>
          <a:p>
            <a:r>
              <a:rPr lang="nb-NO"/>
              <a:t>Klikk for å redigere tittelstil</a:t>
            </a:r>
          </a:p>
        </p:txBody>
      </p:sp>
      <p:sp>
        <p:nvSpPr>
          <p:cNvPr id="3" name="Undertittel 2"/>
          <p:cNvSpPr>
            <a:spLocks noGrp="1"/>
          </p:cNvSpPr>
          <p:nvPr>
            <p:ph type="subTitle" idx="1"/>
          </p:nvPr>
        </p:nvSpPr>
        <p:spPr>
          <a:xfrm>
            <a:off x="1828800" y="4322446"/>
            <a:ext cx="10972800" cy="1986914"/>
          </a:xfrm>
        </p:spPr>
        <p:txBody>
          <a:bodyPr/>
          <a:lstStyle>
            <a:lvl1pPr marL="0" indent="0" algn="ctr">
              <a:buNone/>
              <a:defRPr sz="2880"/>
            </a:lvl1pPr>
            <a:lvl2pPr marL="548668" indent="0" algn="ctr">
              <a:buNone/>
              <a:defRPr sz="2400"/>
            </a:lvl2pPr>
            <a:lvl3pPr marL="1097335" indent="0" algn="ctr">
              <a:buNone/>
              <a:defRPr sz="2160"/>
            </a:lvl3pPr>
            <a:lvl4pPr marL="1646003" indent="0" algn="ctr">
              <a:buNone/>
              <a:defRPr sz="1920"/>
            </a:lvl4pPr>
            <a:lvl5pPr marL="2194669" indent="0" algn="ctr">
              <a:buNone/>
              <a:defRPr sz="1920"/>
            </a:lvl5pPr>
            <a:lvl6pPr marL="2743337" indent="0" algn="ctr">
              <a:buNone/>
              <a:defRPr sz="1920"/>
            </a:lvl6pPr>
            <a:lvl7pPr marL="3292004" indent="0" algn="ctr">
              <a:buNone/>
              <a:defRPr sz="1920"/>
            </a:lvl7pPr>
            <a:lvl8pPr marL="3840672" indent="0" algn="ctr">
              <a:buNone/>
              <a:defRPr sz="1920"/>
            </a:lvl8pPr>
            <a:lvl9pPr marL="4389340" indent="0" algn="ctr">
              <a:buNone/>
              <a:defRPr sz="1920"/>
            </a:lvl9pPr>
          </a:lstStyle>
          <a:p>
            <a:r>
              <a:rPr lang="nb-NO"/>
              <a:t>Klikk for å redigere undertittelstil i malen</a:t>
            </a:r>
          </a:p>
        </p:txBody>
      </p:sp>
      <p:sp>
        <p:nvSpPr>
          <p:cNvPr id="4" name="Plassholder for dato 3"/>
          <p:cNvSpPr>
            <a:spLocks noGrp="1"/>
          </p:cNvSpPr>
          <p:nvPr>
            <p:ph type="dt" sz="half" idx="10"/>
          </p:nvPr>
        </p:nvSpPr>
        <p:spPr/>
        <p:txBody>
          <a:bodyPr/>
          <a:lstStyle/>
          <a:p>
            <a:fld id="{0BFA2E55-F70E-4F38-BC20-6FF80AD8667A}" type="datetime1">
              <a:rPr lang="nb-NO" smtClean="0">
                <a:solidFill>
                  <a:prstClr val="black">
                    <a:tint val="75000"/>
                  </a:prstClr>
                </a:solidFill>
              </a:rPr>
              <a:t>22.01.2024</a:t>
            </a:fld>
            <a:endParaRPr lang="nb-NO">
              <a:solidFill>
                <a:prstClr val="black">
                  <a:tint val="75000"/>
                </a:prstClr>
              </a:solidFill>
            </a:endParaRPr>
          </a:p>
        </p:txBody>
      </p:sp>
      <p:sp>
        <p:nvSpPr>
          <p:cNvPr id="5" name="Plassholder for bunntekst 4"/>
          <p:cNvSpPr>
            <a:spLocks noGrp="1"/>
          </p:cNvSpPr>
          <p:nvPr>
            <p:ph type="ftr" sz="quarter" idx="11"/>
          </p:nvPr>
        </p:nvSpPr>
        <p:spPr>
          <a:xfrm>
            <a:off x="4846320" y="7627624"/>
            <a:ext cx="4937760" cy="438150"/>
          </a:xfrm>
          <a:prstGeom prst="rect">
            <a:avLst/>
          </a:prstGeom>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a:xfrm>
            <a:off x="10332720" y="7627624"/>
            <a:ext cx="3291840" cy="438150"/>
          </a:xfrm>
          <a:prstGeom prst="rect">
            <a:avLst/>
          </a:prstGeom>
        </p:spPr>
        <p:txBody>
          <a:bodyPr/>
          <a:lstStyle/>
          <a:p>
            <a:fld id="{502373DD-8871-43F6-AC45-91E07D8B8A0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412697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731521"/>
            <a:ext cx="12435840" cy="772916"/>
          </a:xfrm>
        </p:spPr>
        <p:txBody>
          <a:bodyPr/>
          <a:lstStyle/>
          <a:p>
            <a:r>
              <a:rPr lang="nb-NO"/>
              <a:t>Klikk for å redigere tittelstil</a:t>
            </a:r>
          </a:p>
        </p:txBody>
      </p:sp>
      <p:sp>
        <p:nvSpPr>
          <p:cNvPr id="3" name="Plassholder for tekst 2"/>
          <p:cNvSpPr>
            <a:spLocks noGrp="1"/>
          </p:cNvSpPr>
          <p:nvPr>
            <p:ph type="body" sz="half" idx="1"/>
          </p:nvPr>
        </p:nvSpPr>
        <p:spPr>
          <a:xfrm>
            <a:off x="1097280" y="1920240"/>
            <a:ext cx="6096000" cy="52120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437120" y="1920240"/>
            <a:ext cx="6096000" cy="52120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975363" y="7680960"/>
            <a:ext cx="1501141" cy="365760"/>
          </a:xfrm>
          <a:prstGeom prst="rect">
            <a:avLst/>
          </a:prstGeom>
        </p:spPr>
        <p:txBody>
          <a:bodyPr/>
          <a:lstStyle>
            <a:lvl1pPr>
              <a:defRPr/>
            </a:lvl1pPr>
          </a:lstStyle>
          <a:p>
            <a:fld id="{1AADEAA8-7A53-4A1A-AC5A-71F2A75FAAA7}" type="datetimeFigureOut">
              <a:rPr lang="nb-NO" altLang="nb-NO"/>
              <a:pPr/>
              <a:t>22.01.2024</a:t>
            </a:fld>
            <a:endParaRPr lang="nb-NO" altLang="nb-NO" sz="1260"/>
          </a:p>
        </p:txBody>
      </p:sp>
      <p:sp>
        <p:nvSpPr>
          <p:cNvPr id="6" name="Plassholder for bunntekst 5"/>
          <p:cNvSpPr>
            <a:spLocks noGrp="1"/>
          </p:cNvSpPr>
          <p:nvPr>
            <p:ph type="ftr" sz="quarter" idx="11"/>
          </p:nvPr>
        </p:nvSpPr>
        <p:spPr>
          <a:xfrm>
            <a:off x="2476504" y="7680960"/>
            <a:ext cx="8618219" cy="365760"/>
          </a:xfrm>
          <a:prstGeom prst="rect">
            <a:avLst/>
          </a:prstGeom>
        </p:spPr>
        <p:txBody>
          <a:bodyPr/>
          <a:lstStyle>
            <a:lvl1pPr>
              <a:defRPr/>
            </a:lvl1pPr>
          </a:lstStyle>
          <a:p>
            <a:r>
              <a:rPr lang="en-US" altLang="nb-NO"/>
              <a:t>| </a:t>
            </a:r>
            <a:endParaRPr lang="nb-NO" altLang="nb-NO"/>
          </a:p>
        </p:txBody>
      </p:sp>
      <p:sp>
        <p:nvSpPr>
          <p:cNvPr id="7" name="Plassholder for lysbildenummer 6"/>
          <p:cNvSpPr>
            <a:spLocks noGrp="1"/>
          </p:cNvSpPr>
          <p:nvPr>
            <p:ph type="sldNum" sz="quarter" idx="12"/>
          </p:nvPr>
        </p:nvSpPr>
        <p:spPr>
          <a:xfrm>
            <a:off x="12923520" y="7680960"/>
            <a:ext cx="1097280" cy="365760"/>
          </a:xfrm>
          <a:prstGeom prst="rect">
            <a:avLst/>
          </a:prstGeom>
        </p:spPr>
        <p:txBody>
          <a:bodyPr/>
          <a:lstStyle>
            <a:lvl1pPr>
              <a:defRPr/>
            </a:lvl1pPr>
          </a:lstStyle>
          <a:p>
            <a:r>
              <a:rPr lang="nb-NO" altLang="nb-NO"/>
              <a:t>| </a:t>
            </a:r>
            <a:fld id="{4E4B1D90-7BF4-4730-96DE-981FAC585326}" type="slidenum">
              <a:rPr lang="nb-NO" altLang="nb-NO"/>
              <a:pPr/>
              <a:t>‹#›</a:t>
            </a:fld>
            <a:endParaRPr lang="nb-NO" altLang="nb-NO" sz="1260"/>
          </a:p>
        </p:txBody>
      </p:sp>
    </p:spTree>
    <p:extLst>
      <p:ext uri="{BB962C8B-B14F-4D97-AF65-F5344CB8AC3E}">
        <p14:creationId xmlns:p14="http://schemas.microsoft.com/office/powerpoint/2010/main" val="547691412"/>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3712" y="1"/>
            <a:ext cx="3116688" cy="1740308"/>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350009" y="2264227"/>
            <a:ext cx="13933396" cy="5617352"/>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2145160" y="5068365"/>
            <a:ext cx="1890156" cy="258532"/>
          </a:xfrm>
          <a:prstGeom prst="rect">
            <a:avLst/>
          </a:prstGeom>
        </p:spPr>
        <p:txBody>
          <a:bodyPr lIns="0" tIns="0" rIns="0" bIns="0">
            <a:spAutoFit/>
          </a:bodyPr>
          <a:lstStyle>
            <a:lvl1pPr marL="0" indent="0">
              <a:buNone/>
              <a:defRPr sz="1500">
                <a:solidFill>
                  <a:schemeClr val="accent4"/>
                </a:solidFill>
              </a:defRPr>
            </a:lvl1pPr>
          </a:lstStyle>
          <a:p>
            <a:pPr lvl="0"/>
            <a:r>
              <a:rPr lang="nb-NO"/>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2145160"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accent1"/>
                </a:solidFill>
              </a:defRPr>
            </a:lvl1pPr>
          </a:lstStyle>
          <a:p>
            <a:pPr lvl="0"/>
            <a:r>
              <a:rPr lang="nb-NO"/>
              <a:t>Rediger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2145162" y="4526796"/>
            <a:ext cx="9368552" cy="498656"/>
          </a:xfrm>
        </p:spPr>
        <p:txBody>
          <a:bodyPr lIns="0" tIns="0" rIns="0" bIns="0">
            <a:spAutoFit/>
          </a:bodyPr>
          <a:lstStyle>
            <a:lvl1pPr marL="0" indent="0">
              <a:lnSpc>
                <a:spcPct val="100000"/>
              </a:lnSpc>
              <a:spcBef>
                <a:spcPts val="0"/>
              </a:spcBef>
              <a:spcAft>
                <a:spcPts val="0"/>
              </a:spcAft>
              <a:buNone/>
              <a:defRPr sz="3241">
                <a:solidFill>
                  <a:schemeClr val="accent4"/>
                </a:solidFill>
              </a:defRPr>
            </a:lvl1pPr>
          </a:lstStyle>
          <a:p>
            <a:pPr lvl="0"/>
            <a:r>
              <a:rPr lang="nb-NO"/>
              <a:t>Rediger tekststiler i malen</a:t>
            </a:r>
          </a:p>
        </p:txBody>
      </p:sp>
    </p:spTree>
    <p:extLst>
      <p:ext uri="{BB962C8B-B14F-4D97-AF65-F5344CB8AC3E}">
        <p14:creationId xmlns:p14="http://schemas.microsoft.com/office/powerpoint/2010/main" val="47053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346997" y="2264227"/>
            <a:ext cx="13933396" cy="56173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2"/>
            <a:ext cx="2973108" cy="161867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2145160"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2145162" y="4526796"/>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16668530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7"/>
            <a:ext cx="13933396" cy="56173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2"/>
            <a:ext cx="2973108" cy="1618679"/>
          </a:xfrm>
          <a:prstGeom prst="rect">
            <a:avLst/>
          </a:prstGeom>
        </p:spPr>
      </p:pic>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2145160"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2145162" y="4526796"/>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15235797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7"/>
            <a:ext cx="13933396" cy="56173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2"/>
            <a:ext cx="2973108" cy="1618679"/>
          </a:xfrm>
          <a:prstGeom prst="rect">
            <a:avLst/>
          </a:prstGeom>
        </p:spPr>
      </p:pic>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2145160"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2145162" y="4526796"/>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41072264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7"/>
            <a:ext cx="13933396" cy="5617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2"/>
            <a:ext cx="2973108" cy="1618679"/>
          </a:xfrm>
          <a:prstGeom prst="rect">
            <a:avLst/>
          </a:prstGeom>
        </p:spPr>
      </p:pic>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2145160"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2145162" y="4526796"/>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2411657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7"/>
            <a:ext cx="13933396" cy="56173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2"/>
            <a:ext cx="2973108" cy="161867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2145160"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2145162" y="4526796"/>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1340507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350009" y="350005"/>
            <a:ext cx="13933396" cy="7531573"/>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2" name="Title 1"/>
          <p:cNvSpPr>
            <a:spLocks noGrp="1"/>
          </p:cNvSpPr>
          <p:nvPr>
            <p:ph type="title"/>
          </p:nvPr>
        </p:nvSpPr>
        <p:spPr>
          <a:xfrm>
            <a:off x="1218551" y="862116"/>
            <a:ext cx="12618720" cy="772916"/>
          </a:xfrm>
        </p:spPr>
        <p:txBody>
          <a:bodyPr>
            <a:spAutoFit/>
          </a:bodyPr>
          <a:lstStyle>
            <a:lvl1pPr>
              <a:defRPr/>
            </a:lvl1pPr>
          </a:lstStyle>
          <a:p>
            <a:r>
              <a:rPr lang="nb-NO"/>
              <a:t>Klikk for å redigere tittelstil</a:t>
            </a:r>
            <a:endParaRPr lang="en-US"/>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108" indent="0">
              <a:buNone/>
              <a:defRPr/>
            </a:lvl2pPr>
          </a:lstStyle>
          <a:p>
            <a:pPr lvl="0"/>
            <a:r>
              <a:rPr lang="nb-NO"/>
              <a:t>Rediger tekststiler i malen</a:t>
            </a:r>
          </a:p>
        </p:txBody>
      </p:sp>
      <p:sp>
        <p:nvSpPr>
          <p:cNvPr id="9" name="Plassholder for tekst 3">
            <a:extLst>
              <a:ext uri="{FF2B5EF4-FFF2-40B4-BE49-F238E27FC236}">
                <a16:creationId xmlns:a16="http://schemas.microsoft.com/office/drawing/2014/main" id="{988337F4-0EAE-4190-9837-17391DC08EA1}"/>
              </a:ext>
            </a:extLst>
          </p:cNvPr>
          <p:cNvSpPr>
            <a:spLocks noGrp="1"/>
          </p:cNvSpPr>
          <p:nvPr>
            <p:ph type="body" sz="quarter" idx="13"/>
          </p:nvPr>
        </p:nvSpPr>
        <p:spPr>
          <a:xfrm>
            <a:off x="1218551" y="2612877"/>
            <a:ext cx="12618720" cy="436937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722570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218551" y="862116"/>
            <a:ext cx="12618720" cy="772916"/>
          </a:xfrm>
        </p:spPr>
        <p:txBody>
          <a:bodyPr>
            <a:spAutoFit/>
          </a:bodyPr>
          <a:lstStyle>
            <a:lvl1pPr>
              <a:defRPr/>
            </a:lvl1pPr>
          </a:lstStyle>
          <a:p>
            <a:r>
              <a:rPr lang="nb-NO"/>
              <a:t>Klikk for å redigere tittelstil</a:t>
            </a:r>
            <a:endParaRPr lang="en-US"/>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108" indent="0">
              <a:buNone/>
              <a:defRPr/>
            </a:lvl2pPr>
          </a:lstStyle>
          <a:p>
            <a:pPr lvl="0"/>
            <a:r>
              <a:rPr lang="nb-NO"/>
              <a:t>Rediger tekststiler i malen</a:t>
            </a:r>
          </a:p>
        </p:txBody>
      </p:sp>
      <p:sp>
        <p:nvSpPr>
          <p:cNvPr id="5" name="Plassholder for tekst 3">
            <a:extLst>
              <a:ext uri="{FF2B5EF4-FFF2-40B4-BE49-F238E27FC236}">
                <a16:creationId xmlns:a16="http://schemas.microsoft.com/office/drawing/2014/main" id="{7249BEA4-D06E-4C20-83BD-17A917A012CC}"/>
              </a:ext>
            </a:extLst>
          </p:cNvPr>
          <p:cNvSpPr>
            <a:spLocks noGrp="1"/>
          </p:cNvSpPr>
          <p:nvPr>
            <p:ph type="body" sz="quarter" idx="13"/>
          </p:nvPr>
        </p:nvSpPr>
        <p:spPr>
          <a:xfrm>
            <a:off x="1218551" y="2612877"/>
            <a:ext cx="12618720" cy="436937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44353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tort bilde">
    <p:spTree>
      <p:nvGrpSpPr>
        <p:cNvPr id="1" name=""/>
        <p:cNvGrpSpPr/>
        <p:nvPr/>
      </p:nvGrpSpPr>
      <p:grpSpPr>
        <a:xfrm>
          <a:off x="0" y="0"/>
          <a:ext cx="0" cy="0"/>
          <a:chOff x="0" y="0"/>
          <a:chExt cx="0" cy="0"/>
        </a:xfrm>
      </p:grpSpPr>
      <p:sp>
        <p:nvSpPr>
          <p:cNvPr id="7" name="Plassholder for bilde 6"/>
          <p:cNvSpPr>
            <a:spLocks noGrp="1"/>
          </p:cNvSpPr>
          <p:nvPr>
            <p:ph type="pic" sz="quarter" idx="10"/>
          </p:nvPr>
        </p:nvSpPr>
        <p:spPr>
          <a:xfrm>
            <a:off x="720090" y="1080137"/>
            <a:ext cx="13159645" cy="6480810"/>
          </a:xfrm>
          <a:prstGeom prst="rect">
            <a:avLst/>
          </a:prstGeom>
          <a:solidFill>
            <a:schemeClr val="lt2"/>
          </a:solidFill>
        </p:spPr>
        <p:txBody>
          <a:bodyPr lIns="0" tIns="1440000" rIns="0" bIns="0" anchor="t" anchorCtr="1"/>
          <a:lstStyle>
            <a:lvl1pPr marL="0" indent="0">
              <a:buNone/>
              <a:defRPr sz="1800"/>
            </a:lvl1pPr>
          </a:lstStyle>
          <a:p>
            <a:r>
              <a:rPr lang="nb-NO"/>
              <a:t>Klikk på ikonet for å legge til et bilde</a:t>
            </a:r>
          </a:p>
        </p:txBody>
      </p:sp>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79510" y="450056"/>
            <a:ext cx="1804420" cy="457201"/>
          </a:xfrm>
          <a:prstGeom prst="rect">
            <a:avLst/>
          </a:prstGeom>
        </p:spPr>
      </p:pic>
    </p:spTree>
    <p:extLst>
      <p:ext uri="{BB962C8B-B14F-4D97-AF65-F5344CB8AC3E}">
        <p14:creationId xmlns:p14="http://schemas.microsoft.com/office/powerpoint/2010/main" val="130658233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8552" y="1806196"/>
            <a:ext cx="12192628" cy="5465432"/>
          </a:xfrm>
          <a:solidFill>
            <a:schemeClr val="bg1">
              <a:lumMod val="65000"/>
            </a:schemeClr>
          </a:solidFill>
        </p:spPr>
        <p:txBody>
          <a:bodyPr anchor="t"/>
          <a:lstStyle>
            <a:lvl1pPr marL="0" indent="0" algn="ctr">
              <a:buNone/>
              <a:defRPr sz="3840"/>
            </a:lvl1pPr>
            <a:lvl2pPr marL="548695" indent="0">
              <a:buNone/>
              <a:defRPr sz="3360"/>
            </a:lvl2pPr>
            <a:lvl3pPr marL="1097390" indent="0">
              <a:buNone/>
              <a:defRPr sz="2880"/>
            </a:lvl3pPr>
            <a:lvl4pPr marL="1646084" indent="0">
              <a:buNone/>
              <a:defRPr sz="2400"/>
            </a:lvl4pPr>
            <a:lvl5pPr marL="2194778" indent="0">
              <a:buNone/>
              <a:defRPr sz="2400"/>
            </a:lvl5pPr>
            <a:lvl6pPr marL="2743474" indent="0">
              <a:buNone/>
              <a:defRPr sz="2400"/>
            </a:lvl6pPr>
            <a:lvl7pPr marL="3292169" indent="0">
              <a:buNone/>
              <a:defRPr sz="2400"/>
            </a:lvl7pPr>
            <a:lvl8pPr marL="3840864" indent="0">
              <a:buNone/>
              <a:defRPr sz="2400"/>
            </a:lvl8pPr>
            <a:lvl9pPr marL="4389559" indent="0">
              <a:buNone/>
              <a:defRPr sz="2400"/>
            </a:lvl9pPr>
          </a:lstStyle>
          <a:p>
            <a:r>
              <a:rPr lang="nb-NO"/>
              <a:t>Klikk ikonet for å legge til et bilde</a:t>
            </a:r>
            <a:endParaRPr lang="en-US"/>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218551" y="862116"/>
            <a:ext cx="12618720" cy="772916"/>
          </a:xfrm>
        </p:spPr>
        <p:txBody>
          <a:bodyPr>
            <a:spAutoFit/>
          </a:bodyPr>
          <a:lstStyle>
            <a:lvl1pPr>
              <a:defRPr/>
            </a:lvl1pPr>
          </a:lstStyle>
          <a:p>
            <a:r>
              <a:rPr lang="nb-NO"/>
              <a:t>Klikk for å redigere tittelstil</a:t>
            </a:r>
            <a:endParaRPr lang="en-US"/>
          </a:p>
        </p:txBody>
      </p:sp>
    </p:spTree>
    <p:extLst>
      <p:ext uri="{BB962C8B-B14F-4D97-AF65-F5344CB8AC3E}">
        <p14:creationId xmlns:p14="http://schemas.microsoft.com/office/powerpoint/2010/main" val="5142522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8552" y="2264227"/>
            <a:ext cx="12192628" cy="5007402"/>
          </a:xfrm>
          <a:solidFill>
            <a:schemeClr val="bg1">
              <a:lumMod val="65000"/>
            </a:schemeClr>
          </a:solidFill>
        </p:spPr>
        <p:txBody>
          <a:bodyPr anchor="t"/>
          <a:lstStyle>
            <a:lvl1pPr marL="0" indent="0" algn="ctr">
              <a:buNone/>
              <a:defRPr sz="3840"/>
            </a:lvl1pPr>
            <a:lvl2pPr marL="548695" indent="0">
              <a:buNone/>
              <a:defRPr sz="3360"/>
            </a:lvl2pPr>
            <a:lvl3pPr marL="1097390" indent="0">
              <a:buNone/>
              <a:defRPr sz="2880"/>
            </a:lvl3pPr>
            <a:lvl4pPr marL="1646084" indent="0">
              <a:buNone/>
              <a:defRPr sz="2400"/>
            </a:lvl4pPr>
            <a:lvl5pPr marL="2194778" indent="0">
              <a:buNone/>
              <a:defRPr sz="2400"/>
            </a:lvl5pPr>
            <a:lvl6pPr marL="2743474" indent="0">
              <a:buNone/>
              <a:defRPr sz="2400"/>
            </a:lvl6pPr>
            <a:lvl7pPr marL="3292169" indent="0">
              <a:buNone/>
              <a:defRPr sz="2400"/>
            </a:lvl7pPr>
            <a:lvl8pPr marL="3840864" indent="0">
              <a:buNone/>
              <a:defRPr sz="2400"/>
            </a:lvl8pPr>
            <a:lvl9pPr marL="4389559" indent="0">
              <a:buNone/>
              <a:defRPr sz="2400"/>
            </a:lvl9pPr>
          </a:lstStyle>
          <a:p>
            <a:r>
              <a:rPr lang="nb-NO"/>
              <a:t>Klikk ikonet for å legge til et bilde</a:t>
            </a:r>
            <a:endParaRPr lang="en-US"/>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218551" y="862116"/>
            <a:ext cx="12618720" cy="772916"/>
          </a:xfrm>
        </p:spPr>
        <p:txBody>
          <a:bodyPr>
            <a:spAutoFit/>
          </a:bodyPr>
          <a:lstStyle>
            <a:lvl1pPr>
              <a:defRPr/>
            </a:lvl1pPr>
          </a:lstStyle>
          <a:p>
            <a:r>
              <a:rPr lang="nb-NO"/>
              <a:t>Klikk for å redigere tittelstil</a:t>
            </a:r>
            <a:endParaRPr lang="en-US"/>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108" indent="0">
              <a:buNone/>
              <a:defRPr/>
            </a:lvl2pPr>
          </a:lstStyle>
          <a:p>
            <a:pPr lvl="0"/>
            <a:r>
              <a:rPr lang="nb-NO"/>
              <a:t>Rediger tekststiler i malen</a:t>
            </a:r>
          </a:p>
        </p:txBody>
      </p:sp>
    </p:spTree>
    <p:extLst>
      <p:ext uri="{BB962C8B-B14F-4D97-AF65-F5344CB8AC3E}">
        <p14:creationId xmlns:p14="http://schemas.microsoft.com/office/powerpoint/2010/main" val="11784942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2" y="2765466"/>
            <a:ext cx="6015006" cy="4504685"/>
          </a:xfrm>
          <a:solidFill>
            <a:schemeClr val="bg1">
              <a:lumMod val="65000"/>
            </a:schemeClr>
          </a:solidFill>
        </p:spPr>
        <p:txBody>
          <a:bodyPr anchor="t"/>
          <a:lstStyle>
            <a:lvl1pPr marL="0" indent="0" algn="ctr">
              <a:buNone/>
              <a:defRPr sz="3840"/>
            </a:lvl1pPr>
            <a:lvl2pPr marL="548695" indent="0">
              <a:buNone/>
              <a:defRPr sz="3360"/>
            </a:lvl2pPr>
            <a:lvl3pPr marL="1097390" indent="0">
              <a:buNone/>
              <a:defRPr sz="2880"/>
            </a:lvl3pPr>
            <a:lvl4pPr marL="1646084" indent="0">
              <a:buNone/>
              <a:defRPr sz="2400"/>
            </a:lvl4pPr>
            <a:lvl5pPr marL="2194778" indent="0">
              <a:buNone/>
              <a:defRPr sz="2400"/>
            </a:lvl5pPr>
            <a:lvl6pPr marL="2743474" indent="0">
              <a:buNone/>
              <a:defRPr sz="2400"/>
            </a:lvl6pPr>
            <a:lvl7pPr marL="3292169" indent="0">
              <a:buNone/>
              <a:defRPr sz="2400"/>
            </a:lvl7pPr>
            <a:lvl8pPr marL="3840864" indent="0">
              <a:buNone/>
              <a:defRPr sz="2400"/>
            </a:lvl8pPr>
            <a:lvl9pPr marL="4389559" indent="0">
              <a:buNone/>
              <a:defRPr sz="2400"/>
            </a:lvl9pPr>
          </a:lstStyle>
          <a:p>
            <a:r>
              <a:rPr lang="nb-NO"/>
              <a:t>Klikk ikonet for å legge til et bilde</a:t>
            </a:r>
            <a:endParaRPr lang="en-US"/>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218551" y="862116"/>
            <a:ext cx="12618720" cy="772916"/>
          </a:xfrm>
        </p:spPr>
        <p:txBody>
          <a:bodyPr>
            <a:spAutoFit/>
          </a:bodyPr>
          <a:lstStyle>
            <a:lvl1pPr>
              <a:defRPr/>
            </a:lvl1pPr>
          </a:lstStyle>
          <a:p>
            <a:r>
              <a:rPr lang="nb-NO"/>
              <a:t>Klikk for å redigere tittelstil</a:t>
            </a:r>
            <a:endParaRPr lang="en-US"/>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108" indent="0">
              <a:buNone/>
              <a:defRPr/>
            </a:lvl2pPr>
          </a:lstStyle>
          <a:p>
            <a:pPr lvl="0"/>
            <a:r>
              <a:rPr lang="nb-NO"/>
              <a:t>Rediger tekststiler i malen</a:t>
            </a:r>
          </a:p>
        </p:txBody>
      </p:sp>
      <p:sp>
        <p:nvSpPr>
          <p:cNvPr id="8" name="Plassholder for tekst 3">
            <a:extLst>
              <a:ext uri="{FF2B5EF4-FFF2-40B4-BE49-F238E27FC236}">
                <a16:creationId xmlns:a16="http://schemas.microsoft.com/office/drawing/2014/main" id="{F9DE84A6-17C0-4C02-A8D5-E719114951C9}"/>
              </a:ext>
            </a:extLst>
          </p:cNvPr>
          <p:cNvSpPr>
            <a:spLocks noGrp="1"/>
          </p:cNvSpPr>
          <p:nvPr>
            <p:ph type="body" sz="quarter" idx="13"/>
          </p:nvPr>
        </p:nvSpPr>
        <p:spPr>
          <a:xfrm>
            <a:off x="1218551" y="2612877"/>
            <a:ext cx="5583185" cy="436937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639239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3" y="846924"/>
            <a:ext cx="6006332" cy="6423226"/>
          </a:xfrm>
          <a:solidFill>
            <a:schemeClr val="bg1">
              <a:lumMod val="65000"/>
            </a:schemeClr>
          </a:solidFill>
        </p:spPr>
        <p:txBody>
          <a:bodyPr anchor="t"/>
          <a:lstStyle>
            <a:lvl1pPr marL="0" indent="0" algn="ctr">
              <a:buNone/>
              <a:defRPr sz="3840"/>
            </a:lvl1pPr>
            <a:lvl2pPr marL="548695" indent="0">
              <a:buNone/>
              <a:defRPr sz="3360"/>
            </a:lvl2pPr>
            <a:lvl3pPr marL="1097390" indent="0">
              <a:buNone/>
              <a:defRPr sz="2880"/>
            </a:lvl3pPr>
            <a:lvl4pPr marL="1646084" indent="0">
              <a:buNone/>
              <a:defRPr sz="2400"/>
            </a:lvl4pPr>
            <a:lvl5pPr marL="2194778" indent="0">
              <a:buNone/>
              <a:defRPr sz="2400"/>
            </a:lvl5pPr>
            <a:lvl6pPr marL="2743474" indent="0">
              <a:buNone/>
              <a:defRPr sz="2400"/>
            </a:lvl6pPr>
            <a:lvl7pPr marL="3292169" indent="0">
              <a:buNone/>
              <a:defRPr sz="2400"/>
            </a:lvl7pPr>
            <a:lvl8pPr marL="3840864" indent="0">
              <a:buNone/>
              <a:defRPr sz="2400"/>
            </a:lvl8pPr>
            <a:lvl9pPr marL="4389559" indent="0">
              <a:buNone/>
              <a:defRPr sz="2400"/>
            </a:lvl9pPr>
          </a:lstStyle>
          <a:p>
            <a:r>
              <a:rPr lang="nb-NO"/>
              <a:t>Klikk ikonet for å legge til et bilde</a:t>
            </a:r>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218551" y="862114"/>
            <a:ext cx="5583185" cy="1545833"/>
          </a:xfrm>
        </p:spPr>
        <p:txBody>
          <a:bodyPr wrap="square">
            <a:normAutofit/>
          </a:bodyPr>
          <a:lstStyle>
            <a:lvl1pPr>
              <a:defRPr/>
            </a:lvl1pPr>
          </a:lstStyle>
          <a:p>
            <a:r>
              <a:rPr lang="nb-NO"/>
              <a:t>Klikk for å redigere tittelstil</a:t>
            </a:r>
            <a:endParaRPr lang="en-US"/>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218407" y="2419875"/>
            <a:ext cx="5583185" cy="507890"/>
          </a:xfrm>
        </p:spPr>
        <p:txBody>
          <a:bodyPr wrap="square">
            <a:spAutoFit/>
          </a:bodyPr>
          <a:lstStyle>
            <a:lvl1pPr marL="0" indent="0">
              <a:lnSpc>
                <a:spcPct val="100000"/>
              </a:lnSpc>
              <a:spcAft>
                <a:spcPts val="0"/>
              </a:spcAft>
              <a:buNone/>
              <a:defRPr sz="3301">
                <a:solidFill>
                  <a:schemeClr val="accent4"/>
                </a:solidFill>
              </a:defRPr>
            </a:lvl1pPr>
            <a:lvl2pPr marL="432108" indent="0">
              <a:buNone/>
              <a:defRPr/>
            </a:lvl2pPr>
          </a:lstStyle>
          <a:p>
            <a:pPr lvl="0"/>
            <a:r>
              <a:rPr lang="nb-NO"/>
              <a:t>Rediger tekststiler i malen</a:t>
            </a:r>
          </a:p>
        </p:txBody>
      </p:sp>
      <p:sp>
        <p:nvSpPr>
          <p:cNvPr id="9" name="Plassholder for tekst 3">
            <a:extLst>
              <a:ext uri="{FF2B5EF4-FFF2-40B4-BE49-F238E27FC236}">
                <a16:creationId xmlns:a16="http://schemas.microsoft.com/office/drawing/2014/main" id="{99581385-AFD9-41D4-8184-E39DB5EDF20D}"/>
              </a:ext>
            </a:extLst>
          </p:cNvPr>
          <p:cNvSpPr>
            <a:spLocks noGrp="1"/>
          </p:cNvSpPr>
          <p:nvPr>
            <p:ph type="body" sz="quarter" idx="13"/>
          </p:nvPr>
        </p:nvSpPr>
        <p:spPr>
          <a:xfrm>
            <a:off x="1218551" y="3600868"/>
            <a:ext cx="5583185" cy="338138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540521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3" y="846924"/>
            <a:ext cx="6006332" cy="6423226"/>
          </a:xfrm>
          <a:solidFill>
            <a:schemeClr val="bg1">
              <a:lumMod val="65000"/>
            </a:schemeClr>
          </a:solidFill>
        </p:spPr>
        <p:txBody>
          <a:bodyPr anchor="t"/>
          <a:lstStyle>
            <a:lvl1pPr marL="0" indent="0" algn="ctr">
              <a:buNone/>
              <a:defRPr sz="3840"/>
            </a:lvl1pPr>
            <a:lvl2pPr marL="548695" indent="0">
              <a:buNone/>
              <a:defRPr sz="3360"/>
            </a:lvl2pPr>
            <a:lvl3pPr marL="1097390" indent="0">
              <a:buNone/>
              <a:defRPr sz="2880"/>
            </a:lvl3pPr>
            <a:lvl4pPr marL="1646084" indent="0">
              <a:buNone/>
              <a:defRPr sz="2400"/>
            </a:lvl4pPr>
            <a:lvl5pPr marL="2194778" indent="0">
              <a:buNone/>
              <a:defRPr sz="2400"/>
            </a:lvl5pPr>
            <a:lvl6pPr marL="2743474" indent="0">
              <a:buNone/>
              <a:defRPr sz="2400"/>
            </a:lvl6pPr>
            <a:lvl7pPr marL="3292169" indent="0">
              <a:buNone/>
              <a:defRPr sz="2400"/>
            </a:lvl7pPr>
            <a:lvl8pPr marL="3840864" indent="0">
              <a:buNone/>
              <a:defRPr sz="2400"/>
            </a:lvl8pPr>
            <a:lvl9pPr marL="4389559" indent="0">
              <a:buNone/>
              <a:defRPr sz="2400"/>
            </a:lvl9pPr>
          </a:lstStyle>
          <a:p>
            <a:r>
              <a:rPr lang="nb-NO"/>
              <a:t>Klikk ikonet for å legge til et bilde</a:t>
            </a:r>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218554" y="846924"/>
            <a:ext cx="6006332" cy="6423226"/>
          </a:xfrm>
          <a:solidFill>
            <a:schemeClr val="bg1">
              <a:lumMod val="65000"/>
            </a:schemeClr>
          </a:solidFill>
        </p:spPr>
        <p:txBody>
          <a:bodyPr anchor="t"/>
          <a:lstStyle>
            <a:lvl1pPr marL="0" indent="0" algn="ctr">
              <a:buNone/>
              <a:defRPr sz="3840"/>
            </a:lvl1pPr>
            <a:lvl2pPr marL="548695" indent="0">
              <a:buNone/>
              <a:defRPr sz="3360"/>
            </a:lvl2pPr>
            <a:lvl3pPr marL="1097390" indent="0">
              <a:buNone/>
              <a:defRPr sz="2880"/>
            </a:lvl3pPr>
            <a:lvl4pPr marL="1646084" indent="0">
              <a:buNone/>
              <a:defRPr sz="2400"/>
            </a:lvl4pPr>
            <a:lvl5pPr marL="2194778" indent="0">
              <a:buNone/>
              <a:defRPr sz="2400"/>
            </a:lvl5pPr>
            <a:lvl6pPr marL="2743474" indent="0">
              <a:buNone/>
              <a:defRPr sz="2400"/>
            </a:lvl6pPr>
            <a:lvl7pPr marL="3292169" indent="0">
              <a:buNone/>
              <a:defRPr sz="2400"/>
            </a:lvl7pPr>
            <a:lvl8pPr marL="3840864" indent="0">
              <a:buNone/>
              <a:defRPr sz="2400"/>
            </a:lvl8pPr>
            <a:lvl9pPr marL="4389559" indent="0">
              <a:buNone/>
              <a:defRPr sz="2400"/>
            </a:lvl9pPr>
          </a:lstStyle>
          <a:p>
            <a:r>
              <a:rPr lang="nb-NO"/>
              <a:t>Klikk ikonet for å legge til et bilde</a:t>
            </a:r>
          </a:p>
        </p:txBody>
      </p:sp>
    </p:spTree>
    <p:extLst>
      <p:ext uri="{BB962C8B-B14F-4D97-AF65-F5344CB8AC3E}">
        <p14:creationId xmlns:p14="http://schemas.microsoft.com/office/powerpoint/2010/main" val="2103341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4630400" cy="8229600"/>
          </a:xfrm>
          <a:solidFill>
            <a:schemeClr val="bg1">
              <a:lumMod val="65000"/>
            </a:schemeClr>
          </a:solidFill>
        </p:spPr>
        <p:txBody>
          <a:bodyPr anchor="t"/>
          <a:lstStyle>
            <a:lvl1pPr marL="0" indent="0" algn="ctr">
              <a:buNone/>
              <a:defRPr sz="3840"/>
            </a:lvl1pPr>
            <a:lvl2pPr marL="548695" indent="0">
              <a:buNone/>
              <a:defRPr sz="3360"/>
            </a:lvl2pPr>
            <a:lvl3pPr marL="1097390" indent="0">
              <a:buNone/>
              <a:defRPr sz="2880"/>
            </a:lvl3pPr>
            <a:lvl4pPr marL="1646084" indent="0">
              <a:buNone/>
              <a:defRPr sz="2400"/>
            </a:lvl4pPr>
            <a:lvl5pPr marL="2194778" indent="0">
              <a:buNone/>
              <a:defRPr sz="2400"/>
            </a:lvl5pPr>
            <a:lvl6pPr marL="2743474" indent="0">
              <a:buNone/>
              <a:defRPr sz="2400"/>
            </a:lvl6pPr>
            <a:lvl7pPr marL="3292169" indent="0">
              <a:buNone/>
              <a:defRPr sz="2400"/>
            </a:lvl7pPr>
            <a:lvl8pPr marL="3840864" indent="0">
              <a:buNone/>
              <a:defRPr sz="2400"/>
            </a:lvl8pPr>
            <a:lvl9pPr marL="4389559" indent="0">
              <a:buNone/>
              <a:defRPr sz="2400"/>
            </a:lvl9pPr>
          </a:lstStyle>
          <a:p>
            <a:r>
              <a:rPr lang="nb-NO"/>
              <a:t>Klikk ikonet for å legge til et bilde</a:t>
            </a:r>
          </a:p>
        </p:txBody>
      </p:sp>
    </p:spTree>
    <p:extLst>
      <p:ext uri="{BB962C8B-B14F-4D97-AF65-F5344CB8AC3E}">
        <p14:creationId xmlns:p14="http://schemas.microsoft.com/office/powerpoint/2010/main" val="35748726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218551" y="862116"/>
            <a:ext cx="12618720" cy="772916"/>
          </a:xfrm>
        </p:spPr>
        <p:txBody>
          <a:bodyPr>
            <a:spAutoFit/>
          </a:bodyPr>
          <a:lstStyle>
            <a:lvl1pPr>
              <a:defRPr/>
            </a:lvl1pPr>
          </a:lstStyle>
          <a:p>
            <a:r>
              <a:rPr lang="nb-NO"/>
              <a:t>Klikk for å redigere tittelstil</a:t>
            </a:r>
            <a:endParaRPr lang="en-US"/>
          </a:p>
        </p:txBody>
      </p:sp>
      <p:sp>
        <p:nvSpPr>
          <p:cNvPr id="8" name="Plassholder for innhold 6">
            <a:extLst>
              <a:ext uri="{FF2B5EF4-FFF2-40B4-BE49-F238E27FC236}">
                <a16:creationId xmlns:a16="http://schemas.microsoft.com/office/drawing/2014/main" id="{FFDE66EE-3198-45B5-9D05-5E301D4F6ADB}"/>
              </a:ext>
            </a:extLst>
          </p:cNvPr>
          <p:cNvSpPr>
            <a:spLocks noGrp="1"/>
          </p:cNvSpPr>
          <p:nvPr>
            <p:ph sz="quarter" idx="14"/>
          </p:nvPr>
        </p:nvSpPr>
        <p:spPr>
          <a:xfrm>
            <a:off x="1218550" y="2190752"/>
            <a:ext cx="5876363" cy="47915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6">
            <a:extLst>
              <a:ext uri="{FF2B5EF4-FFF2-40B4-BE49-F238E27FC236}">
                <a16:creationId xmlns:a16="http://schemas.microsoft.com/office/drawing/2014/main" id="{16F96EB8-7127-4811-90DA-3D1F6F798B21}"/>
              </a:ext>
            </a:extLst>
          </p:cNvPr>
          <p:cNvSpPr>
            <a:spLocks noGrp="1"/>
          </p:cNvSpPr>
          <p:nvPr>
            <p:ph sz="quarter" idx="15"/>
          </p:nvPr>
        </p:nvSpPr>
        <p:spPr>
          <a:xfrm>
            <a:off x="7960910" y="2190752"/>
            <a:ext cx="5876363" cy="47915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594318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218551" y="862116"/>
            <a:ext cx="12618720" cy="772916"/>
          </a:xfrm>
        </p:spPr>
        <p:txBody>
          <a:bodyPr>
            <a:spAutoFit/>
          </a:bodyPr>
          <a:lstStyle>
            <a:lvl1pPr>
              <a:defRPr/>
            </a:lvl1pPr>
          </a:lstStyle>
          <a:p>
            <a:r>
              <a:rPr lang="nb-NO"/>
              <a:t>Klikk for å redigere tittelstil</a:t>
            </a:r>
            <a:endParaRPr lang="en-US"/>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218550" y="1636443"/>
            <a:ext cx="5876363" cy="507890"/>
          </a:xfrm>
        </p:spPr>
        <p:txBody>
          <a:bodyPr wrap="square">
            <a:spAutoFit/>
          </a:bodyPr>
          <a:lstStyle>
            <a:lvl1pPr marL="0" indent="0">
              <a:lnSpc>
                <a:spcPct val="100000"/>
              </a:lnSpc>
              <a:spcAft>
                <a:spcPts val="0"/>
              </a:spcAft>
              <a:buNone/>
              <a:defRPr sz="3301">
                <a:solidFill>
                  <a:schemeClr val="accent4"/>
                </a:solidFill>
              </a:defRPr>
            </a:lvl1pPr>
            <a:lvl2pPr marL="432108" indent="0">
              <a:buNone/>
              <a:defRPr/>
            </a:lvl2pPr>
          </a:lstStyle>
          <a:p>
            <a:pPr lvl="0"/>
            <a:r>
              <a:rPr lang="nb-NO"/>
              <a:t>Rediger tekststiler i malen</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7960910" y="1636443"/>
            <a:ext cx="5876363" cy="507890"/>
          </a:xfrm>
        </p:spPr>
        <p:txBody>
          <a:bodyPr wrap="square">
            <a:spAutoFit/>
          </a:bodyPr>
          <a:lstStyle>
            <a:lvl1pPr marL="0" indent="0">
              <a:lnSpc>
                <a:spcPct val="100000"/>
              </a:lnSpc>
              <a:spcAft>
                <a:spcPts val="0"/>
              </a:spcAft>
              <a:buNone/>
              <a:defRPr sz="3301">
                <a:solidFill>
                  <a:schemeClr val="accent4"/>
                </a:solidFill>
              </a:defRPr>
            </a:lvl1pPr>
            <a:lvl2pPr marL="432108" indent="0">
              <a:buNone/>
              <a:defRPr/>
            </a:lvl2pPr>
          </a:lstStyle>
          <a:p>
            <a:pPr lvl="0"/>
            <a:r>
              <a:rPr lang="nb-NO"/>
              <a:t>Rediger tekststiler i malen</a:t>
            </a:r>
          </a:p>
        </p:txBody>
      </p:sp>
      <p:sp>
        <p:nvSpPr>
          <p:cNvPr id="12" name="Plassholder for innhold 6">
            <a:extLst>
              <a:ext uri="{FF2B5EF4-FFF2-40B4-BE49-F238E27FC236}">
                <a16:creationId xmlns:a16="http://schemas.microsoft.com/office/drawing/2014/main" id="{F71BB101-025E-4F4A-82D1-EF1861D81ABE}"/>
              </a:ext>
            </a:extLst>
          </p:cNvPr>
          <p:cNvSpPr>
            <a:spLocks noGrp="1"/>
          </p:cNvSpPr>
          <p:nvPr>
            <p:ph sz="quarter" idx="17"/>
          </p:nvPr>
        </p:nvSpPr>
        <p:spPr>
          <a:xfrm>
            <a:off x="1218550" y="2612877"/>
            <a:ext cx="5876363" cy="43693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6">
            <a:extLst>
              <a:ext uri="{FF2B5EF4-FFF2-40B4-BE49-F238E27FC236}">
                <a16:creationId xmlns:a16="http://schemas.microsoft.com/office/drawing/2014/main" id="{89C1D998-2F94-4B8D-95A1-A60D90B940AF}"/>
              </a:ext>
            </a:extLst>
          </p:cNvPr>
          <p:cNvSpPr>
            <a:spLocks noGrp="1"/>
          </p:cNvSpPr>
          <p:nvPr>
            <p:ph sz="quarter" idx="15"/>
          </p:nvPr>
        </p:nvSpPr>
        <p:spPr>
          <a:xfrm>
            <a:off x="7960910" y="2612877"/>
            <a:ext cx="5876363" cy="43693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610957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218551" y="862116"/>
            <a:ext cx="12618720" cy="772916"/>
          </a:xfrm>
        </p:spPr>
        <p:txBody>
          <a:bodyPr>
            <a:spAutoFit/>
          </a:bodyPr>
          <a:lstStyle>
            <a:lvl1pPr>
              <a:defRPr/>
            </a:lvl1pPr>
          </a:lstStyle>
          <a:p>
            <a:r>
              <a:rPr lang="nb-NO"/>
              <a:t>Klikk for å redigere tittelstil</a:t>
            </a:r>
            <a:endParaRPr lang="en-US"/>
          </a:p>
        </p:txBody>
      </p:sp>
    </p:spTree>
    <p:extLst>
      <p:ext uri="{BB962C8B-B14F-4D97-AF65-F5344CB8AC3E}">
        <p14:creationId xmlns:p14="http://schemas.microsoft.com/office/powerpoint/2010/main" val="34686259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215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konslide">
    <p:spTree>
      <p:nvGrpSpPr>
        <p:cNvPr id="1" name=""/>
        <p:cNvGrpSpPr/>
        <p:nvPr/>
      </p:nvGrpSpPr>
      <p:grpSpPr>
        <a:xfrm>
          <a:off x="0" y="0"/>
          <a:ext cx="0" cy="0"/>
          <a:chOff x="0" y="0"/>
          <a:chExt cx="0" cy="0"/>
        </a:xfrm>
      </p:grpSpPr>
      <p:sp>
        <p:nvSpPr>
          <p:cNvPr id="2" name="Plassholder for tekst 1"/>
          <p:cNvSpPr>
            <a:spLocks noGrp="1"/>
          </p:cNvSpPr>
          <p:nvPr>
            <p:ph type="body" sz="quarter" idx="12" hasCustomPrompt="1"/>
          </p:nvPr>
        </p:nvSpPr>
        <p:spPr>
          <a:xfrm>
            <a:off x="720090" y="1080137"/>
            <a:ext cx="13159645" cy="6480810"/>
          </a:xfrm>
          <a:prstGeom prst="rect">
            <a:avLst/>
          </a:prstGeom>
          <a:solidFill>
            <a:srgbClr val="DBD6D4"/>
          </a:solidFill>
        </p:spPr>
        <p:txBody>
          <a:bodyPr lIns="0" tIns="1440000" rIns="0" bIns="0" anchor="ctr"/>
          <a:lstStyle>
            <a:lvl1pPr marL="0" indent="0" algn="ctr">
              <a:buNone/>
              <a:defRPr sz="100" baseline="0"/>
            </a:lvl1pPr>
          </a:lstStyle>
          <a:p>
            <a:pPr lvl="0"/>
            <a:r>
              <a:rPr lang="nb-NO" sz="100" dirty="0"/>
              <a:t> </a:t>
            </a:r>
            <a:endParaRPr lang="nb-NO" dirty="0"/>
          </a:p>
        </p:txBody>
      </p:sp>
      <p:sp>
        <p:nvSpPr>
          <p:cNvPr id="4" name="Plassholder for bilde 6"/>
          <p:cNvSpPr>
            <a:spLocks noGrp="1"/>
          </p:cNvSpPr>
          <p:nvPr>
            <p:ph type="pic" sz="quarter" idx="11" hasCustomPrompt="1"/>
          </p:nvPr>
        </p:nvSpPr>
        <p:spPr>
          <a:xfrm>
            <a:off x="4995624" y="2160271"/>
            <a:ext cx="4608576" cy="4320540"/>
          </a:xfrm>
          <a:prstGeom prst="rect">
            <a:avLst/>
          </a:prstGeom>
          <a:noFill/>
        </p:spPr>
        <p:txBody>
          <a:bodyPr lIns="0" tIns="1080000" rIns="0" bIns="0" anchor="t" anchorCtr="1"/>
          <a:lstStyle>
            <a:lvl1pPr marL="0" indent="0">
              <a:buNone/>
              <a:defRPr sz="1800"/>
            </a:lvl1pPr>
          </a:lstStyle>
          <a:p>
            <a:r>
              <a:rPr lang="nb-NO" dirty="0"/>
              <a:t>Ikon</a:t>
            </a:r>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79510" y="450056"/>
            <a:ext cx="1804420" cy="457201"/>
          </a:xfrm>
          <a:prstGeom prst="rect">
            <a:avLst/>
          </a:prstGeom>
        </p:spPr>
      </p:pic>
    </p:spTree>
    <p:extLst>
      <p:ext uri="{BB962C8B-B14F-4D97-AF65-F5344CB8AC3E}">
        <p14:creationId xmlns:p14="http://schemas.microsoft.com/office/powerpoint/2010/main" val="39113876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3712" y="1"/>
            <a:ext cx="3116688" cy="1740308"/>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2145160" y="5068363"/>
            <a:ext cx="1890156" cy="258533"/>
          </a:xfrm>
          <a:prstGeom prst="rect">
            <a:avLst/>
          </a:prstGeom>
        </p:spPr>
        <p:txBody>
          <a:bodyPr lIns="0" tIns="0" rIns="0" bIns="0">
            <a:spAutoFit/>
          </a:bodyPr>
          <a:lstStyle>
            <a:lvl1pPr marL="0" indent="0">
              <a:buNone/>
              <a:defRPr sz="1500">
                <a:solidFill>
                  <a:schemeClr val="accent4"/>
                </a:solidFill>
              </a:defRPr>
            </a:lvl1pPr>
          </a:lstStyle>
          <a:p>
            <a:pPr lvl="0"/>
            <a:r>
              <a:rPr lang="nb-NO"/>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2145159"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accent1"/>
                </a:solidFill>
              </a:defRPr>
            </a:lvl1pPr>
          </a:lstStyle>
          <a:p>
            <a:pPr lvl="0"/>
            <a:r>
              <a:rPr lang="nb-NO"/>
              <a:t>Rediger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accent4"/>
                </a:solidFill>
              </a:defRPr>
            </a:lvl1pPr>
          </a:lstStyle>
          <a:p>
            <a:pPr lvl="0"/>
            <a:r>
              <a:rPr lang="nb-NO"/>
              <a:t>Rediger tekststiler i malen</a:t>
            </a:r>
          </a:p>
        </p:txBody>
      </p:sp>
    </p:spTree>
    <p:extLst>
      <p:ext uri="{BB962C8B-B14F-4D97-AF65-F5344CB8AC3E}">
        <p14:creationId xmlns:p14="http://schemas.microsoft.com/office/powerpoint/2010/main" val="26994832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346996" y="2264226"/>
            <a:ext cx="13933396" cy="56173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1"/>
            <a:ext cx="2973108" cy="161867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2145159"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18481236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1"/>
            <a:ext cx="2973108" cy="1618679"/>
          </a:xfrm>
          <a:prstGeom prst="rect">
            <a:avLst/>
          </a:prstGeom>
        </p:spPr>
      </p:pic>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2145159"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706103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1"/>
            <a:ext cx="2973108" cy="1618679"/>
          </a:xfrm>
          <a:prstGeom prst="rect">
            <a:avLst/>
          </a:prstGeom>
        </p:spPr>
      </p:pic>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2145159"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17410498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1"/>
            <a:ext cx="2973108" cy="1618679"/>
          </a:xfrm>
          <a:prstGeom prst="rect">
            <a:avLst/>
          </a:prstGeom>
        </p:spPr>
      </p:pic>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2145159"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11892601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350009" y="350004"/>
            <a:ext cx="13933396" cy="1693848"/>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350009" y="2264226"/>
            <a:ext cx="13933396" cy="56173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57292" y="1"/>
            <a:ext cx="2973108" cy="161867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2145159" y="3491182"/>
            <a:ext cx="9368552" cy="960374"/>
          </a:xfrm>
        </p:spPr>
        <p:txBody>
          <a:bodyPr lIns="0" tIns="0" rIns="0" bIns="0" anchor="b" anchorCtr="0">
            <a:spAutoFit/>
          </a:bodyPr>
          <a:lstStyle>
            <a:lvl1pPr marL="0" indent="0">
              <a:lnSpc>
                <a:spcPct val="100000"/>
              </a:lnSpc>
              <a:spcBef>
                <a:spcPts val="0"/>
              </a:spcBef>
              <a:spcAft>
                <a:spcPts val="0"/>
              </a:spcAft>
              <a:buNone/>
              <a:defRPr sz="6241">
                <a:solidFill>
                  <a:schemeClr val="bg1"/>
                </a:solidFill>
              </a:defRPr>
            </a:lvl1pPr>
          </a:lstStyle>
          <a:p>
            <a:pPr lvl="0"/>
            <a:r>
              <a:rPr lang="nb-NO"/>
              <a:t>Rediger tekststiler i malen</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2145160" y="4526794"/>
            <a:ext cx="9368552" cy="498656"/>
          </a:xfrm>
        </p:spPr>
        <p:txBody>
          <a:bodyPr lIns="0" tIns="0" rIns="0" bIns="0">
            <a:spAutoFit/>
          </a:bodyPr>
          <a:lstStyle>
            <a:lvl1pPr marL="0" indent="0">
              <a:lnSpc>
                <a:spcPct val="100000"/>
              </a:lnSpc>
              <a:spcBef>
                <a:spcPts val="0"/>
              </a:spcBef>
              <a:spcAft>
                <a:spcPts val="0"/>
              </a:spcAft>
              <a:buNone/>
              <a:defRPr sz="3241">
                <a:solidFill>
                  <a:schemeClr val="bg1"/>
                </a:solidFill>
              </a:defRPr>
            </a:lvl1pPr>
          </a:lstStyle>
          <a:p>
            <a:pPr lvl="0"/>
            <a:r>
              <a:rPr lang="nb-NO"/>
              <a:t>Rediger tekststiler i malen</a:t>
            </a:r>
          </a:p>
        </p:txBody>
      </p:sp>
    </p:spTree>
    <p:extLst>
      <p:ext uri="{BB962C8B-B14F-4D97-AF65-F5344CB8AC3E}">
        <p14:creationId xmlns:p14="http://schemas.microsoft.com/office/powerpoint/2010/main" val="187478290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350009" y="350005"/>
            <a:ext cx="13933396" cy="7531573"/>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540"/>
          </a:p>
        </p:txBody>
      </p:sp>
      <p:sp>
        <p:nvSpPr>
          <p:cNvPr id="2" name="Title 1"/>
          <p:cNvSpPr>
            <a:spLocks noGrp="1"/>
          </p:cNvSpPr>
          <p:nvPr>
            <p:ph type="title"/>
          </p:nvPr>
        </p:nvSpPr>
        <p:spPr>
          <a:xfrm>
            <a:off x="1218551" y="862114"/>
            <a:ext cx="12618720" cy="772916"/>
          </a:xfrm>
        </p:spPr>
        <p:txBody>
          <a:bodyPr>
            <a:spAutoFit/>
          </a:bodyPr>
          <a:lstStyle>
            <a:lvl1pPr>
              <a:defRPr/>
            </a:lvl1pPr>
          </a:lstStyle>
          <a:p>
            <a:r>
              <a:rPr lang="nb-NO"/>
              <a:t>Klikk for å redigere tittelstil</a:t>
            </a:r>
            <a:endParaRPr lang="en-US"/>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a:t>Rediger tekststiler i malen</a:t>
            </a:r>
          </a:p>
        </p:txBody>
      </p:sp>
      <p:sp>
        <p:nvSpPr>
          <p:cNvPr id="9" name="Plassholder for tekst 3">
            <a:extLst>
              <a:ext uri="{FF2B5EF4-FFF2-40B4-BE49-F238E27FC236}">
                <a16:creationId xmlns:a16="http://schemas.microsoft.com/office/drawing/2014/main" id="{988337F4-0EAE-4190-9837-17391DC08EA1}"/>
              </a:ext>
            </a:extLst>
          </p:cNvPr>
          <p:cNvSpPr>
            <a:spLocks noGrp="1"/>
          </p:cNvSpPr>
          <p:nvPr>
            <p:ph type="body" sz="quarter" idx="13"/>
          </p:nvPr>
        </p:nvSpPr>
        <p:spPr>
          <a:xfrm>
            <a:off x="1218551" y="2612876"/>
            <a:ext cx="12618720" cy="436937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2793004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218551" y="862114"/>
            <a:ext cx="12618720" cy="772916"/>
          </a:xfrm>
        </p:spPr>
        <p:txBody>
          <a:bodyPr>
            <a:spAutoFit/>
          </a:bodyPr>
          <a:lstStyle>
            <a:lvl1pPr>
              <a:defRPr/>
            </a:lvl1pPr>
          </a:lstStyle>
          <a:p>
            <a:r>
              <a:rPr lang="nb-NO"/>
              <a:t>Klikk for å redigere tittelstil</a:t>
            </a:r>
            <a:endParaRPr lang="en-US"/>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a:t>Rediger tekststiler i malen</a:t>
            </a:r>
          </a:p>
        </p:txBody>
      </p:sp>
      <p:sp>
        <p:nvSpPr>
          <p:cNvPr id="5" name="Plassholder for tekst 3">
            <a:extLst>
              <a:ext uri="{FF2B5EF4-FFF2-40B4-BE49-F238E27FC236}">
                <a16:creationId xmlns:a16="http://schemas.microsoft.com/office/drawing/2014/main" id="{7249BEA4-D06E-4C20-83BD-17A917A012CC}"/>
              </a:ext>
            </a:extLst>
          </p:cNvPr>
          <p:cNvSpPr>
            <a:spLocks noGrp="1"/>
          </p:cNvSpPr>
          <p:nvPr>
            <p:ph type="body" sz="quarter" idx="13"/>
          </p:nvPr>
        </p:nvSpPr>
        <p:spPr>
          <a:xfrm>
            <a:off x="1218551" y="2612876"/>
            <a:ext cx="12618720" cy="436937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519434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8551" y="1806195"/>
            <a:ext cx="12192628" cy="5465432"/>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a:t>Klikk ikonet for å legge til et bilde</a:t>
            </a:r>
            <a:endParaRPr lang="en-US"/>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218551" y="862114"/>
            <a:ext cx="12618720" cy="772916"/>
          </a:xfrm>
        </p:spPr>
        <p:txBody>
          <a:bodyPr>
            <a:spAutoFit/>
          </a:bodyPr>
          <a:lstStyle>
            <a:lvl1pPr>
              <a:defRPr/>
            </a:lvl1pPr>
          </a:lstStyle>
          <a:p>
            <a:r>
              <a:rPr lang="nb-NO"/>
              <a:t>Klikk for å redigere tittelstil</a:t>
            </a:r>
            <a:endParaRPr lang="en-US"/>
          </a:p>
        </p:txBody>
      </p:sp>
    </p:spTree>
    <p:extLst>
      <p:ext uri="{BB962C8B-B14F-4D97-AF65-F5344CB8AC3E}">
        <p14:creationId xmlns:p14="http://schemas.microsoft.com/office/powerpoint/2010/main" val="23899340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8551" y="2264225"/>
            <a:ext cx="12192628" cy="5007402"/>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a:t>Klikk ikonet for å legge til et bilde</a:t>
            </a:r>
            <a:endParaRPr lang="en-US"/>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218551" y="862114"/>
            <a:ext cx="12618720" cy="772916"/>
          </a:xfrm>
        </p:spPr>
        <p:txBody>
          <a:bodyPr>
            <a:spAutoFit/>
          </a:bodyPr>
          <a:lstStyle>
            <a:lvl1pPr>
              <a:defRPr/>
            </a:lvl1pPr>
          </a:lstStyle>
          <a:p>
            <a:r>
              <a:rPr lang="nb-NO"/>
              <a:t>Klikk for å redigere tittelstil</a:t>
            </a:r>
            <a:endParaRPr lang="en-US"/>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a:t>Rediger tekststiler i malen</a:t>
            </a:r>
          </a:p>
        </p:txBody>
      </p:sp>
    </p:spTree>
    <p:extLst>
      <p:ext uri="{BB962C8B-B14F-4D97-AF65-F5344CB8AC3E}">
        <p14:creationId xmlns:p14="http://schemas.microsoft.com/office/powerpoint/2010/main" val="3531194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x bilder /m tekstboks">
    <p:spTree>
      <p:nvGrpSpPr>
        <p:cNvPr id="1" name=""/>
        <p:cNvGrpSpPr/>
        <p:nvPr/>
      </p:nvGrpSpPr>
      <p:grpSpPr>
        <a:xfrm>
          <a:off x="0" y="0"/>
          <a:ext cx="0" cy="0"/>
          <a:chOff x="0" y="0"/>
          <a:chExt cx="0" cy="0"/>
        </a:xfrm>
      </p:grpSpPr>
      <p:sp>
        <p:nvSpPr>
          <p:cNvPr id="7" name="Plassholder for bilde 6"/>
          <p:cNvSpPr>
            <a:spLocks noGrp="1"/>
          </p:cNvSpPr>
          <p:nvPr>
            <p:ph type="pic" sz="quarter" idx="10"/>
          </p:nvPr>
        </p:nvSpPr>
        <p:spPr>
          <a:xfrm>
            <a:off x="720090" y="1080136"/>
            <a:ext cx="4320540" cy="2160270"/>
          </a:xfrm>
          <a:prstGeom prst="rect">
            <a:avLst/>
          </a:prstGeom>
          <a:solidFill>
            <a:schemeClr val="lt2"/>
          </a:solidFill>
        </p:spPr>
        <p:txBody>
          <a:bodyPr lIns="0" tIns="360000" rIns="0" bIns="0" anchor="t" anchorCtr="1"/>
          <a:lstStyle>
            <a:lvl1pPr marL="0" indent="0">
              <a:buNone/>
              <a:defRPr sz="1800"/>
            </a:lvl1pPr>
          </a:lstStyle>
          <a:p>
            <a:r>
              <a:rPr lang="nb-NO"/>
              <a:t>Klikk på ikonet for å legge til et bilde</a:t>
            </a:r>
          </a:p>
        </p:txBody>
      </p:sp>
      <p:sp>
        <p:nvSpPr>
          <p:cNvPr id="9" name="Plassholder for bilde 6"/>
          <p:cNvSpPr>
            <a:spLocks noGrp="1"/>
          </p:cNvSpPr>
          <p:nvPr>
            <p:ph type="pic" sz="quarter" idx="11"/>
          </p:nvPr>
        </p:nvSpPr>
        <p:spPr>
          <a:xfrm>
            <a:off x="5238656" y="1080137"/>
            <a:ext cx="4140517" cy="3240405"/>
          </a:xfrm>
          <a:prstGeom prst="rect">
            <a:avLst/>
          </a:prstGeom>
          <a:solidFill>
            <a:schemeClr val="lt2"/>
          </a:solidFill>
        </p:spPr>
        <p:txBody>
          <a:bodyPr lIns="0" tIns="360000" rIns="0" bIns="0" anchor="t" anchorCtr="1"/>
          <a:lstStyle>
            <a:lvl1pPr marL="0" indent="0">
              <a:buNone/>
              <a:defRPr sz="1800"/>
            </a:lvl1pPr>
          </a:lstStyle>
          <a:p>
            <a:r>
              <a:rPr lang="nb-NO"/>
              <a:t>Klikk på ikonet for å legge til et bilde</a:t>
            </a:r>
            <a:endParaRPr lang="nb-NO" dirty="0"/>
          </a:p>
        </p:txBody>
      </p:sp>
      <p:sp>
        <p:nvSpPr>
          <p:cNvPr id="10" name="Plassholder for bilde 6"/>
          <p:cNvSpPr>
            <a:spLocks noGrp="1"/>
          </p:cNvSpPr>
          <p:nvPr>
            <p:ph type="pic" sz="quarter" idx="12"/>
          </p:nvPr>
        </p:nvSpPr>
        <p:spPr>
          <a:xfrm>
            <a:off x="5238656" y="4500563"/>
            <a:ext cx="4140517" cy="3060383"/>
          </a:xfrm>
          <a:prstGeom prst="rect">
            <a:avLst/>
          </a:prstGeom>
          <a:solidFill>
            <a:schemeClr val="lt2"/>
          </a:solidFill>
        </p:spPr>
        <p:txBody>
          <a:bodyPr lIns="0" tIns="360000" rIns="0" bIns="0" anchor="t" anchorCtr="1"/>
          <a:lstStyle>
            <a:lvl1pPr marL="0" indent="0">
              <a:buNone/>
              <a:defRPr sz="1800"/>
            </a:lvl1pPr>
          </a:lstStyle>
          <a:p>
            <a:r>
              <a:rPr lang="nb-NO"/>
              <a:t>Klikk på ikonet for å legge til et bilde</a:t>
            </a:r>
          </a:p>
        </p:txBody>
      </p:sp>
      <p:sp>
        <p:nvSpPr>
          <p:cNvPr id="13" name="Plassholder for innhold 12"/>
          <p:cNvSpPr>
            <a:spLocks noGrp="1"/>
          </p:cNvSpPr>
          <p:nvPr>
            <p:ph sz="quarter" idx="15"/>
          </p:nvPr>
        </p:nvSpPr>
        <p:spPr>
          <a:xfrm>
            <a:off x="720090" y="3420428"/>
            <a:ext cx="4320540" cy="4140517"/>
          </a:xfrm>
          <a:prstGeom prst="rect">
            <a:avLst/>
          </a:prstGeom>
          <a:solidFill>
            <a:schemeClr val="accent5"/>
          </a:solidFill>
        </p:spPr>
        <p:txBody>
          <a:bodyPr lIns="360000" tIns="360000" rIns="360000" bIns="360000">
            <a:normAutofit/>
          </a:bodyPr>
          <a:lstStyle>
            <a:lvl1pPr marL="0" indent="0">
              <a:lnSpc>
                <a:spcPts val="3600"/>
              </a:lnSpc>
              <a:spcBef>
                <a:spcPts val="0"/>
              </a:spcBef>
              <a:buNone/>
              <a:defRPr sz="3000" b="1">
                <a:solidFill>
                  <a:schemeClr val="lt1"/>
                </a:solidFill>
                <a:latin typeface="Cambria" panose="02040503050406030204" pitchFamily="18" charset="0"/>
              </a:defRPr>
            </a:lvl1pPr>
          </a:lstStyle>
          <a:p>
            <a:pPr lvl="0"/>
            <a:r>
              <a:rPr lang="nb-NO"/>
              <a:t>Klikk for å redigere tekststiler i malen</a:t>
            </a:r>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79510" y="450056"/>
            <a:ext cx="1804420" cy="457201"/>
          </a:xfrm>
          <a:prstGeom prst="rect">
            <a:avLst/>
          </a:prstGeom>
        </p:spPr>
      </p:pic>
      <p:sp>
        <p:nvSpPr>
          <p:cNvPr id="12" name="Plassholder for bilde 6"/>
          <p:cNvSpPr>
            <a:spLocks noGrp="1"/>
          </p:cNvSpPr>
          <p:nvPr>
            <p:ph type="pic" sz="quarter" idx="16"/>
          </p:nvPr>
        </p:nvSpPr>
        <p:spPr>
          <a:xfrm>
            <a:off x="9559195" y="1080135"/>
            <a:ext cx="4320540" cy="6480809"/>
          </a:xfrm>
          <a:prstGeom prst="rect">
            <a:avLst/>
          </a:prstGeom>
          <a:solidFill>
            <a:schemeClr val="lt2"/>
          </a:solidFill>
        </p:spPr>
        <p:txBody>
          <a:bodyPr lIns="0" tIns="360000" rIns="0" bIns="0" anchor="t" anchorCtr="1"/>
          <a:lstStyle>
            <a:lvl1pPr marL="0" indent="0">
              <a:buNone/>
              <a:defRPr sz="1800"/>
            </a:lvl1pPr>
          </a:lstStyle>
          <a:p>
            <a:r>
              <a:rPr lang="nb-NO"/>
              <a:t>Klikk på ikonet for å legge til et bilde</a:t>
            </a:r>
            <a:endParaRPr lang="nb-NO" dirty="0"/>
          </a:p>
        </p:txBody>
      </p:sp>
    </p:spTree>
    <p:extLst>
      <p:ext uri="{BB962C8B-B14F-4D97-AF65-F5344CB8AC3E}">
        <p14:creationId xmlns:p14="http://schemas.microsoft.com/office/powerpoint/2010/main" val="7105239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1" y="2765466"/>
            <a:ext cx="6015006" cy="4504685"/>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a:t>Klikk ikonet for å legge til et bilde</a:t>
            </a:r>
            <a:endParaRPr lang="en-US"/>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218551" y="862114"/>
            <a:ext cx="12618720" cy="772916"/>
          </a:xfrm>
        </p:spPr>
        <p:txBody>
          <a:bodyPr>
            <a:spAutoFit/>
          </a:bodyPr>
          <a:lstStyle>
            <a:lvl1pPr>
              <a:defRPr/>
            </a:lvl1pPr>
          </a:lstStyle>
          <a:p>
            <a:r>
              <a:rPr lang="nb-NO"/>
              <a:t>Klikk for å redigere tittelstil</a:t>
            </a:r>
            <a:endParaRPr lang="en-US"/>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218407" y="1636443"/>
            <a:ext cx="12618720"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a:t>Rediger tekststiler i malen</a:t>
            </a:r>
          </a:p>
        </p:txBody>
      </p:sp>
      <p:sp>
        <p:nvSpPr>
          <p:cNvPr id="8" name="Plassholder for tekst 3">
            <a:extLst>
              <a:ext uri="{FF2B5EF4-FFF2-40B4-BE49-F238E27FC236}">
                <a16:creationId xmlns:a16="http://schemas.microsoft.com/office/drawing/2014/main" id="{F9DE84A6-17C0-4C02-A8D5-E719114951C9}"/>
              </a:ext>
            </a:extLst>
          </p:cNvPr>
          <p:cNvSpPr>
            <a:spLocks noGrp="1"/>
          </p:cNvSpPr>
          <p:nvPr>
            <p:ph type="body" sz="quarter" idx="13"/>
          </p:nvPr>
        </p:nvSpPr>
        <p:spPr>
          <a:xfrm>
            <a:off x="1218551" y="2612876"/>
            <a:ext cx="5583185" cy="436937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170206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2" y="846924"/>
            <a:ext cx="6006332" cy="6423226"/>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a:t>Klikk ikonet for å legge til et bilde</a:t>
            </a:r>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218551" y="862114"/>
            <a:ext cx="5583185" cy="1545833"/>
          </a:xfrm>
        </p:spPr>
        <p:txBody>
          <a:bodyPr wrap="square">
            <a:normAutofit/>
          </a:bodyPr>
          <a:lstStyle>
            <a:lvl1pPr>
              <a:defRPr/>
            </a:lvl1pPr>
          </a:lstStyle>
          <a:p>
            <a:r>
              <a:rPr lang="nb-NO"/>
              <a:t>Klikk for å redigere tittelstil</a:t>
            </a:r>
            <a:endParaRPr lang="en-US"/>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218407" y="2419875"/>
            <a:ext cx="5583185"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a:t>Rediger tekststiler i malen</a:t>
            </a:r>
          </a:p>
        </p:txBody>
      </p:sp>
      <p:sp>
        <p:nvSpPr>
          <p:cNvPr id="9" name="Plassholder for tekst 3">
            <a:extLst>
              <a:ext uri="{FF2B5EF4-FFF2-40B4-BE49-F238E27FC236}">
                <a16:creationId xmlns:a16="http://schemas.microsoft.com/office/drawing/2014/main" id="{99581385-AFD9-41D4-8184-E39DB5EDF20D}"/>
              </a:ext>
            </a:extLst>
          </p:cNvPr>
          <p:cNvSpPr>
            <a:spLocks noGrp="1"/>
          </p:cNvSpPr>
          <p:nvPr>
            <p:ph type="body" sz="quarter" idx="13"/>
          </p:nvPr>
        </p:nvSpPr>
        <p:spPr>
          <a:xfrm>
            <a:off x="1218551" y="3600868"/>
            <a:ext cx="5583185" cy="338138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542742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2" y="846924"/>
            <a:ext cx="6006332" cy="6423226"/>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a:t>Klikk ikonet for å legge til et bilde</a:t>
            </a:r>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218553" y="846924"/>
            <a:ext cx="6006332" cy="6423226"/>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a:t>Klikk ikonet for å legge til et bilde</a:t>
            </a:r>
          </a:p>
        </p:txBody>
      </p:sp>
    </p:spTree>
    <p:extLst>
      <p:ext uri="{BB962C8B-B14F-4D97-AF65-F5344CB8AC3E}">
        <p14:creationId xmlns:p14="http://schemas.microsoft.com/office/powerpoint/2010/main" val="881498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4630400" cy="8229600"/>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nb-NO"/>
              <a:t>Klikk ikonet for å legge til et bilde</a:t>
            </a:r>
          </a:p>
        </p:txBody>
      </p:sp>
    </p:spTree>
    <p:extLst>
      <p:ext uri="{BB962C8B-B14F-4D97-AF65-F5344CB8AC3E}">
        <p14:creationId xmlns:p14="http://schemas.microsoft.com/office/powerpoint/2010/main" val="30909991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218551" y="862114"/>
            <a:ext cx="12618720" cy="772916"/>
          </a:xfrm>
        </p:spPr>
        <p:txBody>
          <a:bodyPr>
            <a:spAutoFit/>
          </a:bodyPr>
          <a:lstStyle>
            <a:lvl1pPr>
              <a:defRPr/>
            </a:lvl1pPr>
          </a:lstStyle>
          <a:p>
            <a:r>
              <a:rPr lang="nb-NO"/>
              <a:t>Klikk for å redigere tittelstil</a:t>
            </a:r>
            <a:endParaRPr lang="en-US"/>
          </a:p>
        </p:txBody>
      </p:sp>
      <p:sp>
        <p:nvSpPr>
          <p:cNvPr id="8" name="Plassholder for innhold 6">
            <a:extLst>
              <a:ext uri="{FF2B5EF4-FFF2-40B4-BE49-F238E27FC236}">
                <a16:creationId xmlns:a16="http://schemas.microsoft.com/office/drawing/2014/main" id="{FFDE66EE-3198-45B5-9D05-5E301D4F6ADB}"/>
              </a:ext>
            </a:extLst>
          </p:cNvPr>
          <p:cNvSpPr>
            <a:spLocks noGrp="1"/>
          </p:cNvSpPr>
          <p:nvPr>
            <p:ph sz="quarter" idx="14"/>
          </p:nvPr>
        </p:nvSpPr>
        <p:spPr>
          <a:xfrm>
            <a:off x="1218549" y="2190751"/>
            <a:ext cx="5876363" cy="47915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6">
            <a:extLst>
              <a:ext uri="{FF2B5EF4-FFF2-40B4-BE49-F238E27FC236}">
                <a16:creationId xmlns:a16="http://schemas.microsoft.com/office/drawing/2014/main" id="{16F96EB8-7127-4811-90DA-3D1F6F798B21}"/>
              </a:ext>
            </a:extLst>
          </p:cNvPr>
          <p:cNvSpPr>
            <a:spLocks noGrp="1"/>
          </p:cNvSpPr>
          <p:nvPr>
            <p:ph sz="quarter" idx="15"/>
          </p:nvPr>
        </p:nvSpPr>
        <p:spPr>
          <a:xfrm>
            <a:off x="7960909" y="2190751"/>
            <a:ext cx="5876363" cy="47915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558895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218551" y="862114"/>
            <a:ext cx="12618720" cy="772916"/>
          </a:xfrm>
        </p:spPr>
        <p:txBody>
          <a:bodyPr>
            <a:spAutoFit/>
          </a:bodyPr>
          <a:lstStyle>
            <a:lvl1pPr>
              <a:defRPr/>
            </a:lvl1pPr>
          </a:lstStyle>
          <a:p>
            <a:r>
              <a:rPr lang="nb-NO"/>
              <a:t>Klikk for å redigere tittelstil</a:t>
            </a:r>
            <a:endParaRPr lang="en-US"/>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218549" y="1636443"/>
            <a:ext cx="5876363"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a:t>Rediger tekststiler i malen</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7960909" y="1636443"/>
            <a:ext cx="5876363" cy="507890"/>
          </a:xfrm>
        </p:spPr>
        <p:txBody>
          <a:bodyPr wrap="square">
            <a:spAutoFit/>
          </a:bodyPr>
          <a:lstStyle>
            <a:lvl1pPr marL="0" indent="0">
              <a:lnSpc>
                <a:spcPct val="100000"/>
              </a:lnSpc>
              <a:spcAft>
                <a:spcPts val="0"/>
              </a:spcAft>
              <a:buNone/>
              <a:defRPr sz="3301">
                <a:solidFill>
                  <a:schemeClr val="accent4"/>
                </a:solidFill>
              </a:defRPr>
            </a:lvl1pPr>
            <a:lvl2pPr marL="432086" indent="0">
              <a:buNone/>
              <a:defRPr/>
            </a:lvl2pPr>
          </a:lstStyle>
          <a:p>
            <a:pPr lvl="0"/>
            <a:r>
              <a:rPr lang="nb-NO"/>
              <a:t>Rediger tekststiler i malen</a:t>
            </a:r>
          </a:p>
        </p:txBody>
      </p:sp>
      <p:sp>
        <p:nvSpPr>
          <p:cNvPr id="12" name="Plassholder for innhold 6">
            <a:extLst>
              <a:ext uri="{FF2B5EF4-FFF2-40B4-BE49-F238E27FC236}">
                <a16:creationId xmlns:a16="http://schemas.microsoft.com/office/drawing/2014/main" id="{F71BB101-025E-4F4A-82D1-EF1861D81ABE}"/>
              </a:ext>
            </a:extLst>
          </p:cNvPr>
          <p:cNvSpPr>
            <a:spLocks noGrp="1"/>
          </p:cNvSpPr>
          <p:nvPr>
            <p:ph sz="quarter" idx="17"/>
          </p:nvPr>
        </p:nvSpPr>
        <p:spPr>
          <a:xfrm>
            <a:off x="1218549" y="2612877"/>
            <a:ext cx="5876363" cy="43693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innhold 6">
            <a:extLst>
              <a:ext uri="{FF2B5EF4-FFF2-40B4-BE49-F238E27FC236}">
                <a16:creationId xmlns:a16="http://schemas.microsoft.com/office/drawing/2014/main" id="{89C1D998-2F94-4B8D-95A1-A60D90B940AF}"/>
              </a:ext>
            </a:extLst>
          </p:cNvPr>
          <p:cNvSpPr>
            <a:spLocks noGrp="1"/>
          </p:cNvSpPr>
          <p:nvPr>
            <p:ph sz="quarter" idx="15"/>
          </p:nvPr>
        </p:nvSpPr>
        <p:spPr>
          <a:xfrm>
            <a:off x="7960909" y="2612877"/>
            <a:ext cx="5876363" cy="43693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320428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218551" y="862114"/>
            <a:ext cx="12618720" cy="772916"/>
          </a:xfrm>
        </p:spPr>
        <p:txBody>
          <a:bodyPr>
            <a:spAutoFit/>
          </a:bodyPr>
          <a:lstStyle>
            <a:lvl1pPr>
              <a:defRPr/>
            </a:lvl1pPr>
          </a:lstStyle>
          <a:p>
            <a:r>
              <a:rPr lang="nb-NO"/>
              <a:t>Klikk for å redigere tittelstil</a:t>
            </a:r>
            <a:endParaRPr lang="en-US"/>
          </a:p>
        </p:txBody>
      </p:sp>
    </p:spTree>
    <p:extLst>
      <p:ext uri="{BB962C8B-B14F-4D97-AF65-F5344CB8AC3E}">
        <p14:creationId xmlns:p14="http://schemas.microsoft.com/office/powerpoint/2010/main" val="37938644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4266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8531" y="2765466"/>
            <a:ext cx="6015006" cy="4504685"/>
          </a:xfrm>
          <a:solidFill>
            <a:schemeClr val="bg1">
              <a:lumMod val="65000"/>
            </a:schemeClr>
          </a:solidFill>
        </p:spPr>
        <p:txBody>
          <a:bodyPr anchor="t"/>
          <a:lstStyle>
            <a:lvl1pPr marL="0" indent="0" algn="ctr">
              <a:buNone/>
              <a:defRPr sz="3840"/>
            </a:lvl1pPr>
            <a:lvl2pPr marL="548668" indent="0">
              <a:buNone/>
              <a:defRPr sz="3360"/>
            </a:lvl2pPr>
            <a:lvl3pPr marL="1097335" indent="0">
              <a:buNone/>
              <a:defRPr sz="2880"/>
            </a:lvl3pPr>
            <a:lvl4pPr marL="1646003" indent="0">
              <a:buNone/>
              <a:defRPr sz="2400"/>
            </a:lvl4pPr>
            <a:lvl5pPr marL="2194669" indent="0">
              <a:buNone/>
              <a:defRPr sz="2400"/>
            </a:lvl5pPr>
            <a:lvl6pPr marL="2743337" indent="0">
              <a:buNone/>
              <a:defRPr sz="2400"/>
            </a:lvl6pPr>
            <a:lvl7pPr marL="3292004" indent="0">
              <a:buNone/>
              <a:defRPr sz="2400"/>
            </a:lvl7pPr>
            <a:lvl8pPr marL="3840672" indent="0">
              <a:buNone/>
              <a:defRPr sz="2400"/>
            </a:lvl8pPr>
            <a:lvl9pPr marL="4389340" indent="0">
              <a:buNone/>
              <a:defRPr sz="2400"/>
            </a:lvl9pPr>
          </a:lstStyle>
          <a:p>
            <a:r>
              <a:rPr lang="en-US"/>
              <a:t>Click icon to add picture</a:t>
            </a:r>
          </a:p>
        </p:txBody>
      </p:sp>
      <p:sp>
        <p:nvSpPr>
          <p:cNvPr id="7" name="Plassholder for tekst 10">
            <a:extLst>
              <a:ext uri="{FF2B5EF4-FFF2-40B4-BE49-F238E27FC236}">
                <a16:creationId xmlns:a16="http://schemas.microsoft.com/office/drawing/2014/main" id="{E2DB21F9-8659-47FA-BBFD-0368B66FAB67}"/>
              </a:ext>
            </a:extLst>
          </p:cNvPr>
          <p:cNvSpPr>
            <a:spLocks noGrp="1"/>
          </p:cNvSpPr>
          <p:nvPr>
            <p:ph type="body" sz="quarter" idx="12"/>
          </p:nvPr>
        </p:nvSpPr>
        <p:spPr>
          <a:xfrm>
            <a:off x="1218551" y="2612875"/>
            <a:ext cx="5583185" cy="4325938"/>
          </a:xfrm>
          <a:prstGeom prst="rect">
            <a:avLst/>
          </a:prstGeom>
        </p:spPr>
        <p:txBody>
          <a:bodyPr lIns="0" tIns="0" rIns="0" bIns="0"/>
          <a:lstStyle/>
          <a:p>
            <a:pPr lvl="0"/>
            <a:r>
              <a:rPr lang="en-US"/>
              <a:t>Edit Master text styles</a:t>
            </a:r>
          </a:p>
        </p:txBody>
      </p:sp>
      <p:sp>
        <p:nvSpPr>
          <p:cNvPr id="2" name="Plassholder for dato 1">
            <a:extLst>
              <a:ext uri="{FF2B5EF4-FFF2-40B4-BE49-F238E27FC236}">
                <a16:creationId xmlns:a16="http://schemas.microsoft.com/office/drawing/2014/main" id="{596A1558-62C3-465B-B3E0-3C4E501403BE}"/>
              </a:ext>
            </a:extLst>
          </p:cNvPr>
          <p:cNvSpPr>
            <a:spLocks noGrp="1"/>
          </p:cNvSpPr>
          <p:nvPr>
            <p:ph type="dt" sz="half" idx="13"/>
          </p:nvPr>
        </p:nvSpPr>
        <p:spPr/>
        <p:txBody>
          <a:bodyPr/>
          <a:lstStyle/>
          <a:p>
            <a:fld id="{AE4DE845-7FBD-4484-BDD6-B6C4B644536D}" type="datetime1">
              <a:rPr lang="nb-NO" smtClean="0"/>
              <a:t>22.01.2024</a:t>
            </a:fld>
            <a:endParaRPr lang="nb-NO"/>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218551" y="862114"/>
            <a:ext cx="12618720" cy="781136"/>
          </a:xfrm>
        </p:spPr>
        <p:txBody>
          <a:bodyPr>
            <a:spAutoFit/>
          </a:bodyPr>
          <a:lstStyle>
            <a:lvl1pPr>
              <a:defRPr/>
            </a:lvl1pPr>
          </a:lstStyle>
          <a:p>
            <a:r>
              <a:rPr lang="en-US"/>
              <a:t>Click to edit Master title style</a:t>
            </a:r>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218407" y="1636443"/>
            <a:ext cx="12618720" cy="517064"/>
          </a:xfrm>
        </p:spPr>
        <p:txBody>
          <a:bodyPr wrap="square">
            <a:spAutoFit/>
          </a:bodyPr>
          <a:lstStyle>
            <a:lvl1pPr marL="0" indent="0">
              <a:lnSpc>
                <a:spcPct val="100000"/>
              </a:lnSpc>
              <a:spcAft>
                <a:spcPts val="0"/>
              </a:spcAft>
              <a:buNone/>
              <a:defRPr sz="3360">
                <a:solidFill>
                  <a:schemeClr val="accent4"/>
                </a:solidFill>
              </a:defRPr>
            </a:lvl1pPr>
            <a:lvl2pPr marL="432086" indent="0">
              <a:buNone/>
              <a:defRPr/>
            </a:lvl2pPr>
          </a:lstStyle>
          <a:p>
            <a:pPr lvl="0"/>
            <a:r>
              <a:rPr lang="en-US"/>
              <a:t>Edit Master text styles</a:t>
            </a:r>
          </a:p>
        </p:txBody>
      </p:sp>
    </p:spTree>
    <p:extLst>
      <p:ext uri="{BB962C8B-B14F-4D97-AF65-F5344CB8AC3E}">
        <p14:creationId xmlns:p14="http://schemas.microsoft.com/office/powerpoint/2010/main" val="35603512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928DA9F6-9943-430E-9883-1BA967E3F34F}"/>
              </a:ext>
            </a:extLst>
          </p:cNvPr>
          <p:cNvSpPr>
            <a:spLocks noGrp="1"/>
          </p:cNvSpPr>
          <p:nvPr>
            <p:ph type="dt" sz="half" idx="10"/>
          </p:nvPr>
        </p:nvSpPr>
        <p:spPr/>
        <p:txBody>
          <a:bodyPr/>
          <a:lstStyle/>
          <a:p>
            <a:fld id="{F21BF8FC-A251-4D60-917B-55EF1D773990}" type="datetime1">
              <a:rPr lang="nb-NO" smtClean="0"/>
              <a:t>22.01.2024</a:t>
            </a:fld>
            <a:endParaRPr lang="nb-NO"/>
          </a:p>
        </p:txBody>
      </p:sp>
    </p:spTree>
    <p:extLst>
      <p:ext uri="{BB962C8B-B14F-4D97-AF65-F5344CB8AC3E}">
        <p14:creationId xmlns:p14="http://schemas.microsoft.com/office/powerpoint/2010/main" val="174535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20090" y="2160270"/>
            <a:ext cx="6300788" cy="54006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560945" y="2160270"/>
            <a:ext cx="6300788" cy="54006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22.01.2024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a:xfrm>
            <a:off x="720090" y="1080135"/>
            <a:ext cx="13141643" cy="864108"/>
          </a:xfrm>
        </p:spPr>
        <p:txBody>
          <a:bodyPr/>
          <a:lstStyle/>
          <a:p>
            <a:r>
              <a:rPr lang="nb-NO"/>
              <a:t>Klikk for å redigere tittelstil</a:t>
            </a:r>
          </a:p>
        </p:txBody>
      </p:sp>
    </p:spTree>
    <p:extLst>
      <p:ext uri="{BB962C8B-B14F-4D97-AF65-F5344CB8AC3E}">
        <p14:creationId xmlns:p14="http://schemas.microsoft.com/office/powerpoint/2010/main" val="32132744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984"/>
            <a:ext cx="14630400" cy="70456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435EFE49-716E-4BC2-9EFC-F6C4F62E78E1}"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32304493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680"/>
            <a:ext cx="14630400" cy="7045920"/>
          </a:xfrm>
          <a:prstGeom prst="rect">
            <a:avLst/>
          </a:prstGeom>
          <a:solidFill>
            <a:srgbClr val="557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dirty="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5C60970-FE6A-4F74-8A2F-7457C909ED3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4626954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tellysbilde #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984"/>
            <a:ext cx="14630400" cy="70640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6BF4CE17-8F5C-4F1D-B0BF-C08FC4116DF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17444920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
            <a:ext cx="9294907" cy="8248067"/>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2" y="2302975"/>
            <a:ext cx="6118859" cy="1403461"/>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6312" y="4114800"/>
            <a:ext cx="6118859"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03A77A0-1B30-4FB6-A7F4-2AB11792187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0" name="Plassholder for bilde 8">
            <a:extLst>
              <a:ext uri="{FF2B5EF4-FFF2-40B4-BE49-F238E27FC236}">
                <a16:creationId xmlns:a16="http://schemas.microsoft.com/office/drawing/2014/main" id="{272F82BE-F1C9-48CB-AC9E-52F6EFCCF497}"/>
              </a:ext>
            </a:extLst>
          </p:cNvPr>
          <p:cNvSpPr>
            <a:spLocks noGrp="1"/>
          </p:cNvSpPr>
          <p:nvPr>
            <p:ph type="pic" sz="quarter" idx="14"/>
          </p:nvPr>
        </p:nvSpPr>
        <p:spPr>
          <a:xfrm>
            <a:off x="7549516" y="1171575"/>
            <a:ext cx="6116954" cy="6103621"/>
          </a:xfrm>
          <a:solidFill>
            <a:schemeClr val="lt2"/>
          </a:solidFill>
        </p:spPr>
        <p:txBody>
          <a:bodyPr/>
          <a:lstStyle/>
          <a:p>
            <a:r>
              <a:rPr lang="nb-NO"/>
              <a:t>Klikk ikonet for å legge til et bilde</a:t>
            </a:r>
          </a:p>
        </p:txBody>
      </p:sp>
      <p:sp>
        <p:nvSpPr>
          <p:cNvPr id="11" name="Plassholder for tekst 2">
            <a:extLst>
              <a:ext uri="{FF2B5EF4-FFF2-40B4-BE49-F238E27FC236}">
                <a16:creationId xmlns:a16="http://schemas.microsoft.com/office/drawing/2014/main" id="{19A61B69-527E-204C-A794-5F5CC653CA76}"/>
              </a:ext>
            </a:extLst>
          </p:cNvPr>
          <p:cNvSpPr>
            <a:spLocks noGrp="1"/>
          </p:cNvSpPr>
          <p:nvPr>
            <p:ph type="body" sz="quarter" idx="16" hasCustomPrompt="1"/>
          </p:nvPr>
        </p:nvSpPr>
        <p:spPr>
          <a:xfrm>
            <a:off x="13747355" y="2895600"/>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pic>
        <p:nvPicPr>
          <p:cNvPr id="13" name="Grafikk 12">
            <a:extLst>
              <a:ext uri="{FF2B5EF4-FFF2-40B4-BE49-F238E27FC236}">
                <a16:creationId xmlns:a16="http://schemas.microsoft.com/office/drawing/2014/main" id="{1FCA0850-B749-0540-9EFB-B12B3F4A307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3760927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
            <a:ext cx="4876800" cy="82480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9" name="Plassholder for bilde 8">
            <a:extLst>
              <a:ext uri="{FF2B5EF4-FFF2-40B4-BE49-F238E27FC236}">
                <a16:creationId xmlns:a16="http://schemas.microsoft.com/office/drawing/2014/main" id="{7ABC5F84-5B0B-40B1-95B9-B8959CC84B74}"/>
              </a:ext>
            </a:extLst>
          </p:cNvPr>
          <p:cNvSpPr>
            <a:spLocks noGrp="1"/>
          </p:cNvSpPr>
          <p:nvPr>
            <p:ph type="pic" sz="quarter" idx="13"/>
          </p:nvPr>
        </p:nvSpPr>
        <p:spPr>
          <a:xfrm>
            <a:off x="958216" y="1171575"/>
            <a:ext cx="6116954" cy="6103621"/>
          </a:xfrm>
          <a:solidFill>
            <a:schemeClr val="lt2"/>
          </a:solidFill>
        </p:spPr>
        <p:txBody>
          <a:bodyPr/>
          <a:lstStyle/>
          <a:p>
            <a:r>
              <a:rPr lang="nb-NO"/>
              <a:t>Klikk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7549517" y="2302975"/>
            <a:ext cx="6116954" cy="1403461"/>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7549517" y="4114800"/>
            <a:ext cx="6116954"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ADF2BF78-71A9-4214-8D45-00E0363A513E}"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1" name="Plassholder for tekst 2">
            <a:extLst>
              <a:ext uri="{FF2B5EF4-FFF2-40B4-BE49-F238E27FC236}">
                <a16:creationId xmlns:a16="http://schemas.microsoft.com/office/drawing/2014/main" id="{0FDE9D9C-A8AB-CF48-8328-3B918E791109}"/>
              </a:ext>
            </a:extLst>
          </p:cNvPr>
          <p:cNvSpPr>
            <a:spLocks noGrp="1"/>
          </p:cNvSpPr>
          <p:nvPr>
            <p:ph type="body" sz="quarter" idx="16" hasCustomPrompt="1"/>
          </p:nvPr>
        </p:nvSpPr>
        <p:spPr>
          <a:xfrm>
            <a:off x="753007" y="2895600"/>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pic>
        <p:nvPicPr>
          <p:cNvPr id="13" name="Grafikk 12">
            <a:extLst>
              <a:ext uri="{FF2B5EF4-FFF2-40B4-BE49-F238E27FC236}">
                <a16:creationId xmlns:a16="http://schemas.microsoft.com/office/drawing/2014/main" id="{D0DC4EC9-F747-4246-874F-E84AA0B0AE3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6385392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C6BCA24-2492-4D5E-851B-D133BE6BD08C}"/>
              </a:ext>
            </a:extLst>
          </p:cNvPr>
          <p:cNvSpPr/>
          <p:nvPr userDrawn="1"/>
        </p:nvSpPr>
        <p:spPr>
          <a:xfrm>
            <a:off x="487680" y="0"/>
            <a:ext cx="4877280" cy="5927040"/>
          </a:xfrm>
          <a:prstGeom prst="rect">
            <a:avLst/>
          </a:prstGeom>
          <a:solidFill>
            <a:srgbClr val="CE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1183984"/>
            <a:ext cx="14630400" cy="7064083"/>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1" y="443753"/>
            <a:ext cx="3920490" cy="3590310"/>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8216" y="4794946"/>
            <a:ext cx="3918584"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7540A8F8-C481-4CBC-B329-75A7F15DEA2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tekst 2">
            <a:extLst>
              <a:ext uri="{FF2B5EF4-FFF2-40B4-BE49-F238E27FC236}">
                <a16:creationId xmlns:a16="http://schemas.microsoft.com/office/drawing/2014/main" id="{9B83EA47-4C8F-6945-9467-5327596A61B2}"/>
              </a:ext>
            </a:extLst>
          </p:cNvPr>
          <p:cNvSpPr>
            <a:spLocks noGrp="1"/>
          </p:cNvSpPr>
          <p:nvPr>
            <p:ph type="body" sz="quarter" idx="16" hasCustomPrompt="1"/>
          </p:nvPr>
        </p:nvSpPr>
        <p:spPr>
          <a:xfrm rot="16200000">
            <a:off x="12199757" y="5822194"/>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spTree>
    <p:extLst>
      <p:ext uri="{BB962C8B-B14F-4D97-AF65-F5344CB8AC3E}">
        <p14:creationId xmlns:p14="http://schemas.microsoft.com/office/powerpoint/2010/main" val="13644878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1183984"/>
            <a:ext cx="14630400" cy="7064083"/>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876800" cy="5928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8216" y="4794946"/>
            <a:ext cx="3918584" cy="738664"/>
          </a:xfrm>
        </p:spPr>
        <p:txBody>
          <a:bodyPr wrap="square" lIns="0" tIns="0" rIns="0" bIns="0">
            <a:noAutofit/>
          </a:bodyPr>
          <a:lstStyle>
            <a:lvl1pPr marL="0" indent="0" algn="l">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EA361D0-87B0-4C01-8535-BCAFFBF87541}"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Tittel 1">
            <a:extLst>
              <a:ext uri="{FF2B5EF4-FFF2-40B4-BE49-F238E27FC236}">
                <a16:creationId xmlns:a16="http://schemas.microsoft.com/office/drawing/2014/main" id="{768FFDB9-DEC0-4ED2-AA73-EFDCD4020589}"/>
              </a:ext>
            </a:extLst>
          </p:cNvPr>
          <p:cNvSpPr>
            <a:spLocks noGrp="1"/>
          </p:cNvSpPr>
          <p:nvPr>
            <p:ph type="ctrTitle"/>
          </p:nvPr>
        </p:nvSpPr>
        <p:spPr>
          <a:xfrm>
            <a:off x="956311" y="443753"/>
            <a:ext cx="3920490" cy="3590310"/>
          </a:xfrm>
        </p:spPr>
        <p:txBody>
          <a:bodyPr wrap="square" lIns="0" tIns="0" rIns="0" bIns="0" anchor="b">
            <a:noAutofit/>
          </a:bodyPr>
          <a:lstStyle>
            <a:lvl1pPr algn="l">
              <a:defRPr sz="4560">
                <a:solidFill>
                  <a:schemeClr val="bg1"/>
                </a:solidFill>
              </a:defRPr>
            </a:lvl1pPr>
          </a:lstStyle>
          <a:p>
            <a:r>
              <a:rPr lang="nb-NO"/>
              <a:t>Klikk for å redigere tittelstil</a:t>
            </a:r>
            <a:endParaRPr lang="nb-NO" dirty="0"/>
          </a:p>
        </p:txBody>
      </p:sp>
      <p:sp>
        <p:nvSpPr>
          <p:cNvPr id="10" name="Plassholder for tekst 2">
            <a:extLst>
              <a:ext uri="{FF2B5EF4-FFF2-40B4-BE49-F238E27FC236}">
                <a16:creationId xmlns:a16="http://schemas.microsoft.com/office/drawing/2014/main" id="{9BBF87C4-A7B5-134E-8831-50A2AE67C78D}"/>
              </a:ext>
            </a:extLst>
          </p:cNvPr>
          <p:cNvSpPr>
            <a:spLocks noGrp="1"/>
          </p:cNvSpPr>
          <p:nvPr>
            <p:ph type="body" sz="quarter" idx="16" hasCustomPrompt="1"/>
          </p:nvPr>
        </p:nvSpPr>
        <p:spPr>
          <a:xfrm rot="16200000">
            <a:off x="12199757" y="5822194"/>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spTree>
    <p:extLst>
      <p:ext uri="{BB962C8B-B14F-4D97-AF65-F5344CB8AC3E}">
        <p14:creationId xmlns:p14="http://schemas.microsoft.com/office/powerpoint/2010/main" val="41837983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4D9D44-98FA-4766-8341-8FC3D86332B5}"/>
              </a:ext>
            </a:extLst>
          </p:cNvPr>
          <p:cNvSpPr>
            <a:spLocks noGrp="1"/>
          </p:cNvSpPr>
          <p:nvPr>
            <p:ph type="title"/>
          </p:nvPr>
        </p:nvSpPr>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00747B07-4572-40CF-B463-9CF5EBF58E33}"/>
              </a:ext>
            </a:extLst>
          </p:cNvPr>
          <p:cNvSpPr>
            <a:spLocks noGrp="1"/>
          </p:cNvSpPr>
          <p:nvPr>
            <p:ph idx="1"/>
          </p:nvPr>
        </p:nvSpPr>
        <p:spPr>
          <a:xfrm>
            <a:off x="956311" y="2895600"/>
            <a:ext cx="10515600"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69DCCC-FA35-4BC3-B401-3AF1C6FBDB55}"/>
              </a:ext>
            </a:extLst>
          </p:cNvPr>
          <p:cNvSpPr>
            <a:spLocks noGrp="1"/>
          </p:cNvSpPr>
          <p:nvPr>
            <p:ph type="dt" sz="half" idx="10"/>
          </p:nvPr>
        </p:nvSpPr>
        <p:spPr/>
        <p:txBody>
          <a:bodyPr lIns="0" tIns="0" rIns="0" bIns="0"/>
          <a:lstStyle/>
          <a:p>
            <a:fld id="{A852B1F4-6138-4225-A9A8-727786CA4CFA}" type="datetime1">
              <a:rPr lang="nb-NO" smtClean="0"/>
              <a:t>22.01.2024</a:t>
            </a:fld>
            <a:endParaRPr lang="nb-NO"/>
          </a:p>
        </p:txBody>
      </p:sp>
      <p:sp>
        <p:nvSpPr>
          <p:cNvPr id="5" name="Plassholder for bunntekst 4">
            <a:extLst>
              <a:ext uri="{FF2B5EF4-FFF2-40B4-BE49-F238E27FC236}">
                <a16:creationId xmlns:a16="http://schemas.microsoft.com/office/drawing/2014/main" id="{BC8BCE1B-16B5-4C51-BA48-E53851E99C11}"/>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A2456F09-A299-4ECB-99F6-48D6F352DCE0}"/>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38515905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7C01F237-A6AB-4B8D-8F87-3AF6EC629C80}" type="datetime1">
              <a:rPr lang="nb-NO" smtClean="0"/>
              <a:t>22.01.2024</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8" name="Plassholder for innhold 2">
            <a:extLst>
              <a:ext uri="{FF2B5EF4-FFF2-40B4-BE49-F238E27FC236}">
                <a16:creationId xmlns:a16="http://schemas.microsoft.com/office/drawing/2014/main" id="{D4C05C0E-D386-4C2B-8D54-20A35582EA4D}"/>
              </a:ext>
            </a:extLst>
          </p:cNvPr>
          <p:cNvSpPr>
            <a:spLocks noGrp="1"/>
          </p:cNvSpPr>
          <p:nvPr>
            <p:ph idx="1"/>
          </p:nvPr>
        </p:nvSpPr>
        <p:spPr>
          <a:xfrm>
            <a:off x="956310"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2">
            <a:extLst>
              <a:ext uri="{FF2B5EF4-FFF2-40B4-BE49-F238E27FC236}">
                <a16:creationId xmlns:a16="http://schemas.microsoft.com/office/drawing/2014/main" id="{5E1BB4FF-EB57-43DA-9720-67307DA703DF}"/>
              </a:ext>
            </a:extLst>
          </p:cNvPr>
          <p:cNvSpPr>
            <a:spLocks noGrp="1"/>
          </p:cNvSpPr>
          <p:nvPr>
            <p:ph idx="13"/>
          </p:nvPr>
        </p:nvSpPr>
        <p:spPr>
          <a:xfrm>
            <a:off x="7549517"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456678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o bilder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DAE63A93-2561-4A89-A7E2-7BE8335815AC}" type="datetime1">
              <a:rPr lang="nb-NO" smtClean="0"/>
              <a:t>22.01.2024</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3" name="Plassholder for bilde 2">
            <a:extLst>
              <a:ext uri="{FF2B5EF4-FFF2-40B4-BE49-F238E27FC236}">
                <a16:creationId xmlns:a16="http://schemas.microsoft.com/office/drawing/2014/main" id="{42886FD8-E3F1-4AF6-B1B3-56C5C0F27DF7}"/>
              </a:ext>
            </a:extLst>
          </p:cNvPr>
          <p:cNvSpPr>
            <a:spLocks noGrp="1"/>
          </p:cNvSpPr>
          <p:nvPr>
            <p:ph type="pic" sz="quarter" idx="14"/>
          </p:nvPr>
        </p:nvSpPr>
        <p:spPr>
          <a:xfrm>
            <a:off x="960119" y="2895600"/>
            <a:ext cx="6116954" cy="4379597"/>
          </a:xfrm>
          <a:prstGeom prst="rect">
            <a:avLst/>
          </a:prstGeom>
          <a:solidFill>
            <a:schemeClr val="lt2"/>
          </a:solidFill>
        </p:spPr>
        <p:txBody>
          <a:bodyPr lIns="0" tIns="0" rIns="0" bIns="0"/>
          <a:lstStyle/>
          <a:p>
            <a:r>
              <a:rPr lang="nb-NO"/>
              <a:t>Klikk ikonet for å legge til et bilde</a:t>
            </a:r>
          </a:p>
        </p:txBody>
      </p:sp>
      <p:sp>
        <p:nvSpPr>
          <p:cNvPr id="4" name="Plassholder for bilde 3">
            <a:extLst>
              <a:ext uri="{FF2B5EF4-FFF2-40B4-BE49-F238E27FC236}">
                <a16:creationId xmlns:a16="http://schemas.microsoft.com/office/drawing/2014/main" id="{19D6546F-BDA3-480D-81D5-6D1B8A13EFD2}"/>
              </a:ext>
            </a:extLst>
          </p:cNvPr>
          <p:cNvSpPr>
            <a:spLocks noGrp="1"/>
          </p:cNvSpPr>
          <p:nvPr>
            <p:ph type="pic" sz="quarter" idx="15"/>
          </p:nvPr>
        </p:nvSpPr>
        <p:spPr>
          <a:xfrm>
            <a:off x="7553326" y="2895600"/>
            <a:ext cx="6116954" cy="4379597"/>
          </a:xfrm>
          <a:prstGeom prst="rect">
            <a:avLst/>
          </a:prstGeom>
          <a:solidFill>
            <a:schemeClr val="lt2"/>
          </a:solidFill>
        </p:spPr>
        <p:txBody>
          <a:bodyPr lIns="0" tIns="0" rIns="0" bIns="0"/>
          <a:lstStyle/>
          <a:p>
            <a:r>
              <a:rPr lang="nb-NO"/>
              <a:t>Klikk ikonet for å legge til et bilde</a:t>
            </a:r>
          </a:p>
        </p:txBody>
      </p:sp>
      <p:sp>
        <p:nvSpPr>
          <p:cNvPr id="8" name="Plassholder for tekst 2">
            <a:extLst>
              <a:ext uri="{FF2B5EF4-FFF2-40B4-BE49-F238E27FC236}">
                <a16:creationId xmlns:a16="http://schemas.microsoft.com/office/drawing/2014/main" id="{331544C7-6E4D-4FCE-B743-A772C08B1F9D}"/>
              </a:ext>
            </a:extLst>
          </p:cNvPr>
          <p:cNvSpPr>
            <a:spLocks noGrp="1"/>
          </p:cNvSpPr>
          <p:nvPr>
            <p:ph type="body" sz="quarter" idx="16" hasCustomPrompt="1"/>
          </p:nvPr>
        </p:nvSpPr>
        <p:spPr>
          <a:xfrm>
            <a:off x="13747355" y="2895600"/>
            <a:ext cx="129266" cy="4379597"/>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4033383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2160270"/>
            <a:ext cx="6300788" cy="720090"/>
          </a:xfrm>
        </p:spPr>
        <p:txBody>
          <a:bodyPr anchor="t">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720090" y="3060383"/>
            <a:ext cx="6300788" cy="45005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7560945" y="2160270"/>
            <a:ext cx="6300788" cy="720090"/>
          </a:xfrm>
        </p:spPr>
        <p:txBody>
          <a:bodyPr anchor="t">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7560945" y="3060383"/>
            <a:ext cx="6300788" cy="45005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22.01.2024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1" name="Tittel 10"/>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956310"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5" name="Plassholder for tekst 4">
            <a:extLst>
              <a:ext uri="{FF2B5EF4-FFF2-40B4-BE49-F238E27FC236}">
                <a16:creationId xmlns:a16="http://schemas.microsoft.com/office/drawing/2014/main" id="{08B1DF3D-C6BE-4D4E-957F-C6DEF92025DC}"/>
              </a:ext>
            </a:extLst>
          </p:cNvPr>
          <p:cNvSpPr>
            <a:spLocks noGrp="1"/>
          </p:cNvSpPr>
          <p:nvPr>
            <p:ph type="body" sz="quarter" idx="3"/>
          </p:nvPr>
        </p:nvSpPr>
        <p:spPr>
          <a:xfrm>
            <a:off x="7549517"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CD12513-0937-438B-92B2-80ABB131DF2B}"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1403461"/>
          </a:xfrm>
        </p:spPr>
        <p:txBody>
          <a:bodyPr lIns="0" tIns="0" rIns="0" bIns="0"/>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0"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innhold 2">
            <a:extLst>
              <a:ext uri="{FF2B5EF4-FFF2-40B4-BE49-F238E27FC236}">
                <a16:creationId xmlns:a16="http://schemas.microsoft.com/office/drawing/2014/main" id="{A274A5EE-0306-47C8-95FA-9176D50FAB41}"/>
              </a:ext>
            </a:extLst>
          </p:cNvPr>
          <p:cNvSpPr>
            <a:spLocks noGrp="1"/>
          </p:cNvSpPr>
          <p:nvPr>
            <p:ph idx="14"/>
          </p:nvPr>
        </p:nvSpPr>
        <p:spPr>
          <a:xfrm>
            <a:off x="7549517"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3442608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F26BDD0-8444-406F-A543-4E312E51B5A4}"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6116954" cy="1403461"/>
          </a:xfrm>
        </p:spPr>
        <p:txBody>
          <a:bodyPr lIns="0" tIns="0" rIns="0" bIns="0"/>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7557137" y="1171575"/>
            <a:ext cx="7073262"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55A6CEE8-9BD3-4F79-BFFB-FCCC2C748367}"/>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6277538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tel, tekst og bilde #2">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F0D09085-7D4B-4E10-9C99-B8BD245DBFE6}"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09" y="1036845"/>
            <a:ext cx="8317230" cy="1403461"/>
          </a:xfrm>
        </p:spPr>
        <p:txBody>
          <a:bodyPr lIns="0" tIns="0" rIns="0" bIns="0"/>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9747887" y="1171575"/>
            <a:ext cx="488251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09" y="2895600"/>
            <a:ext cx="8317230"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9BE31FBC-3E87-4906-8AF2-8C42F3A72D5F}"/>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12695243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tel, tekst og bilde #3">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50532F98-8284-484E-8BF4-A5270B91B9B5}"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927925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0B37DE26-D1C3-4958-AAD0-4B083C57A7A6}"/>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24415078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956310"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910D29F-BF1C-499C-865B-AE569007ACDD}"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6116954" cy="1403461"/>
          </a:xfrm>
        </p:spPr>
        <p:txBody>
          <a:bodyPr lIns="0" tIns="0" rIns="0" bIns="0"/>
          <a:lstStyle/>
          <a:p>
            <a:r>
              <a:rPr lang="nb-NO"/>
              <a:t>Klikk for å redigere tittelstil</a:t>
            </a:r>
            <a:endParaRPr lang="nb-NO" dirty="0"/>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0"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7557137" y="1171575"/>
            <a:ext cx="7073262" cy="6103621"/>
          </a:xfrm>
          <a:prstGeom prst="rect">
            <a:avLst/>
          </a:prstGeom>
          <a:solidFill>
            <a:schemeClr val="lt2"/>
          </a:solidFill>
        </p:spPr>
        <p:txBody>
          <a:bodyPr lIns="0" tIns="0" rIns="0" bIns="0"/>
          <a:lstStyle/>
          <a:p>
            <a:r>
              <a:rPr lang="nb-NO"/>
              <a:t>Klikk ikonet for å legge til et bilde</a:t>
            </a:r>
          </a:p>
        </p:txBody>
      </p:sp>
      <p:sp>
        <p:nvSpPr>
          <p:cNvPr id="12" name="Plassholder for tekst 2">
            <a:extLst>
              <a:ext uri="{FF2B5EF4-FFF2-40B4-BE49-F238E27FC236}">
                <a16:creationId xmlns:a16="http://schemas.microsoft.com/office/drawing/2014/main" id="{FF8DB92C-8780-4508-8B81-50F701709138}"/>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21880761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0B51F30-4B04-4CED-95D8-06D381065EE3}"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701730"/>
          </a:xfrm>
        </p:spPr>
        <p:txBody>
          <a:bodyPr lIns="0" tIns="0" rIns="0" bIns="0" anchor="t">
            <a:noAutofit/>
          </a:bodyPr>
          <a:lstStyle/>
          <a:p>
            <a:r>
              <a:rPr lang="nb-NO"/>
              <a:t>Klikk for å redigere tittelstil</a:t>
            </a:r>
          </a:p>
        </p:txBody>
      </p:sp>
      <p:sp>
        <p:nvSpPr>
          <p:cNvPr id="14" name="Plassholder for bilde 3">
            <a:extLst>
              <a:ext uri="{FF2B5EF4-FFF2-40B4-BE49-F238E27FC236}">
                <a16:creationId xmlns:a16="http://schemas.microsoft.com/office/drawing/2014/main" id="{13A60648-8934-4097-B0A8-3EAAC644EE12}"/>
              </a:ext>
            </a:extLst>
          </p:cNvPr>
          <p:cNvSpPr>
            <a:spLocks noGrp="1"/>
          </p:cNvSpPr>
          <p:nvPr>
            <p:ph type="pic" sz="quarter" idx="15"/>
          </p:nvPr>
        </p:nvSpPr>
        <p:spPr>
          <a:xfrm>
            <a:off x="956311" y="2318187"/>
            <a:ext cx="12713970" cy="4957010"/>
          </a:xfrm>
          <a:prstGeom prst="rect">
            <a:avLst/>
          </a:prstGeom>
          <a:solidFill>
            <a:schemeClr val="lt2"/>
          </a:solidFill>
        </p:spPr>
        <p:txBody>
          <a:bodyPr lIns="0" tIns="0" rIns="0" bIns="0"/>
          <a:lstStyle/>
          <a:p>
            <a:r>
              <a:rPr lang="nb-NO"/>
              <a:t>Klikk ikonet for å legge til et bilde</a:t>
            </a:r>
          </a:p>
        </p:txBody>
      </p:sp>
      <p:sp>
        <p:nvSpPr>
          <p:cNvPr id="3" name="Plassholder for tekst 2">
            <a:extLst>
              <a:ext uri="{FF2B5EF4-FFF2-40B4-BE49-F238E27FC236}">
                <a16:creationId xmlns:a16="http://schemas.microsoft.com/office/drawing/2014/main" id="{D1728619-46BA-4E25-9B80-6EE5C107EBD6}"/>
              </a:ext>
            </a:extLst>
          </p:cNvPr>
          <p:cNvSpPr>
            <a:spLocks noGrp="1"/>
          </p:cNvSpPr>
          <p:nvPr>
            <p:ph type="body" sz="quarter" idx="16" hasCustomPrompt="1"/>
          </p:nvPr>
        </p:nvSpPr>
        <p:spPr>
          <a:xfrm>
            <a:off x="13747355" y="2318185"/>
            <a:ext cx="129266" cy="4957010"/>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78369392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Pauseside med tittel og plassholder for ikon">
    <p:bg>
      <p:bgPr>
        <a:solidFill>
          <a:srgbClr val="BFCED6">
            <a:alpha val="60000"/>
          </a:srgbClr>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1BB3812-6B92-41AA-B031-D8E21DD4438F}"/>
              </a:ext>
            </a:extLst>
          </p:cNvPr>
          <p:cNvSpPr/>
          <p:nvPr userDrawn="1"/>
        </p:nvSpPr>
        <p:spPr>
          <a:xfrm>
            <a:off x="9273540" y="0"/>
            <a:ext cx="5356860" cy="82296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96CB9A-6DD9-4653-8D14-4D1DE607FA66}"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sp>
        <p:nvSpPr>
          <p:cNvPr id="13" name="Plassholder for innhold 12">
            <a:extLst>
              <a:ext uri="{FF2B5EF4-FFF2-40B4-BE49-F238E27FC236}">
                <a16:creationId xmlns:a16="http://schemas.microsoft.com/office/drawing/2014/main" id="{A11D1591-3D05-48F9-81D2-4C1C533E0F49}"/>
              </a:ext>
            </a:extLst>
          </p:cNvPr>
          <p:cNvSpPr>
            <a:spLocks noGrp="1"/>
          </p:cNvSpPr>
          <p:nvPr>
            <p:ph sz="quarter" idx="13" hasCustomPrompt="1"/>
          </p:nvPr>
        </p:nvSpPr>
        <p:spPr>
          <a:xfrm>
            <a:off x="2116677" y="1825429"/>
            <a:ext cx="4958494" cy="4211533"/>
          </a:xfrm>
        </p:spPr>
        <p:txBody>
          <a:bodyPr/>
          <a:lstStyle>
            <a:lvl1pPr>
              <a:defRPr/>
            </a:lvl1pPr>
          </a:lstStyle>
          <a:p>
            <a:pPr lvl="0"/>
            <a:r>
              <a:rPr lang="nb-NO" dirty="0"/>
              <a:t>Klikk bildeknappen for å sette inn ikon her</a:t>
            </a:r>
          </a:p>
        </p:txBody>
      </p:sp>
      <p:pic>
        <p:nvPicPr>
          <p:cNvPr id="11" name="Grafikk 10">
            <a:extLst>
              <a:ext uri="{FF2B5EF4-FFF2-40B4-BE49-F238E27FC236}">
                <a16:creationId xmlns:a16="http://schemas.microsoft.com/office/drawing/2014/main" id="{8F7D4894-F1A9-8B4B-92DF-98D8F2D8DFE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8282543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Pauseside med bilde og titte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6CB06730-514D-447A-AC1B-D56E4CAC2848}"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sp>
        <p:nvSpPr>
          <p:cNvPr id="9" name="Plassholder for bilde 2">
            <a:extLst>
              <a:ext uri="{FF2B5EF4-FFF2-40B4-BE49-F238E27FC236}">
                <a16:creationId xmlns:a16="http://schemas.microsoft.com/office/drawing/2014/main" id="{1819DB7C-4281-4A4C-92FC-574B03EC3C99}"/>
              </a:ext>
            </a:extLst>
          </p:cNvPr>
          <p:cNvSpPr>
            <a:spLocks noGrp="1"/>
          </p:cNvSpPr>
          <p:nvPr>
            <p:ph type="pic" sz="quarter" idx="14"/>
          </p:nvPr>
        </p:nvSpPr>
        <p:spPr>
          <a:xfrm>
            <a:off x="1" y="1166547"/>
            <a:ext cx="9273540" cy="6131581"/>
          </a:xfrm>
          <a:prstGeom prst="rect">
            <a:avLst/>
          </a:prstGeom>
          <a:solidFill>
            <a:schemeClr val="lt2"/>
          </a:solidFill>
        </p:spPr>
        <p:txBody>
          <a:bodyPr lIns="0" tIns="0" rIns="0" bIns="0"/>
          <a:lstStyle/>
          <a:p>
            <a:r>
              <a:rPr lang="nb-NO"/>
              <a:t>Klikk ikonet for å legge til et bilde</a:t>
            </a:r>
          </a:p>
        </p:txBody>
      </p:sp>
      <p:sp>
        <p:nvSpPr>
          <p:cNvPr id="10" name="Plassholder for tekst 2">
            <a:extLst>
              <a:ext uri="{FF2B5EF4-FFF2-40B4-BE49-F238E27FC236}">
                <a16:creationId xmlns:a16="http://schemas.microsoft.com/office/drawing/2014/main" id="{59AE6E74-257D-40FA-ACE0-1C3E8F4E5BF7}"/>
              </a:ext>
            </a:extLst>
          </p:cNvPr>
          <p:cNvSpPr>
            <a:spLocks noGrp="1"/>
          </p:cNvSpPr>
          <p:nvPr>
            <p:ph type="body" sz="quarter" idx="16" hasCustomPrompt="1"/>
          </p:nvPr>
        </p:nvSpPr>
        <p:spPr>
          <a:xfrm rot="16200000">
            <a:off x="3565235" y="4372642"/>
            <a:ext cx="129266" cy="6131581"/>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1" name="Grafikk 10">
            <a:extLst>
              <a:ext uri="{FF2B5EF4-FFF2-40B4-BE49-F238E27FC236}">
                <a16:creationId xmlns:a16="http://schemas.microsoft.com/office/drawing/2014/main" id="{75B32C43-708D-424B-88BB-2213BCD2BD3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73550678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Pauseside med kun tittel">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E580B64D-CEB7-6C43-87E0-FB58CA0DD84E}"/>
              </a:ext>
            </a:extLst>
          </p:cNvPr>
          <p:cNvSpPr/>
          <p:nvPr userDrawn="1"/>
        </p:nvSpPr>
        <p:spPr>
          <a:xfrm>
            <a:off x="9281914" y="-14068"/>
            <a:ext cx="5361120" cy="82512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dirty="0"/>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F0229358-32AD-4AE8-84CE-030CC25296FA}"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56310" y="2666999"/>
            <a:ext cx="6118860" cy="4608196"/>
          </a:xfrm>
        </p:spPr>
        <p:txBody>
          <a:bodyPr wrap="square" lIns="0" tIns="0" rIns="0" bIns="0" anchor="t">
            <a:noAutofit/>
          </a:bodyPr>
          <a:lstStyle>
            <a:lvl1pPr algn="l">
              <a:defRPr sz="4560">
                <a:solidFill>
                  <a:schemeClr val="lt1"/>
                </a:solidFill>
              </a:defRPr>
            </a:lvl1pPr>
          </a:lstStyle>
          <a:p>
            <a:r>
              <a:rPr lang="nb-NO"/>
              <a:t>Klikk for å redigere tittelstil</a:t>
            </a:r>
            <a:endParaRPr lang="nb-NO" dirty="0"/>
          </a:p>
        </p:txBody>
      </p:sp>
      <p:pic>
        <p:nvPicPr>
          <p:cNvPr id="11" name="Grafikk 10">
            <a:extLst>
              <a:ext uri="{FF2B5EF4-FFF2-40B4-BE49-F238E27FC236}">
                <a16:creationId xmlns:a16="http://schemas.microsoft.com/office/drawing/2014/main" id="{1D8C6286-FBDA-E148-890F-DCED013A946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1660900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bl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AD0F42-88F7-4426-8B24-A2C24B047AD9}"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descr="Et bilde som inneholder tekst&#10;&#10;Automatisk generert beskrivelse">
            <a:extLst>
              <a:ext uri="{FF2B5EF4-FFF2-40B4-BE49-F238E27FC236}">
                <a16:creationId xmlns:a16="http://schemas.microsoft.com/office/drawing/2014/main" id="{1CF77BC4-34AA-4675-BE55-234304E21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81D08FE6-568F-4945-9F8A-309CF9348B9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12162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22.01.2024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4308659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r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9583505E-4570-4F62-ADB7-70756F9DF1AC}"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BB590AD2-59FE-4C3E-BC34-FC6D87F3F5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1FB409F8-CAC2-5B43-9AA2-89A546C152B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8562607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u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538E33CC-B1F4-4813-A999-EED8B2EAC101}"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86CF46EF-E081-41C3-825D-4BA7493F57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AB27105F-E7A8-3046-93B9-03B1E62261B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41431919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oransje">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A51FA0B6-9C87-4C98-ADA4-2C6291B734DD}"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41B1D584-DC2C-4F86-AE3C-330E146FFC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80A78E2F-7296-604B-A67D-E06DDF3D801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4156024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7F1EF2F0-C0B3-4DDF-B074-ED4EBB865B32}"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FD0E5513-0F25-4043-A538-F261F2E81414}"/>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24546331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2">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FFC84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4F814F8-3CDD-44DD-99FC-CAF34234AF00}"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2C4E6FEF-2A19-41B8-8242-4CA6ED61443E}"/>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37543455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3">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FF671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1F81B52-8C46-4FD3-80AA-F8D04D565F97}"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9B93BCF4-D4C9-491C-A218-228C67A6BA01}"/>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143656870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4328319"/>
            <a:ext cx="4389120" cy="3443298"/>
          </a:xfrm>
          <a:prstGeom prst="rect">
            <a:avLst/>
          </a:pr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389120" cy="4106155"/>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0" y="1171576"/>
            <a:ext cx="3486676" cy="2497073"/>
          </a:xfrm>
        </p:spPr>
        <p:txBody>
          <a:bodyPr wrap="square" lIns="0" tIns="0" rIns="0" bIns="0" anchor="b">
            <a:noAutofit/>
          </a:bodyPr>
          <a:lstStyle>
            <a:lvl1pPr algn="l">
              <a:defRPr sz="3600">
                <a:solidFill>
                  <a:schemeClr val="dk2"/>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A5D0A0-3330-4C0A-B64F-5D4900BE51BD}"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84BB0569-EDCB-4706-8CA5-8F3806870E0C}"/>
              </a:ext>
            </a:extLst>
          </p:cNvPr>
          <p:cNvSpPr>
            <a:spLocks noGrp="1"/>
          </p:cNvSpPr>
          <p:nvPr>
            <p:ph type="pic" sz="quarter" idx="14"/>
          </p:nvPr>
        </p:nvSpPr>
        <p:spPr>
          <a:xfrm>
            <a:off x="5095905" y="1171575"/>
            <a:ext cx="4441514" cy="6600042"/>
          </a:xfrm>
          <a:prstGeom prst="rect">
            <a:avLst/>
          </a:prstGeom>
          <a:solidFill>
            <a:schemeClr val="lt2"/>
          </a:solidFill>
        </p:spPr>
        <p:txBody>
          <a:bodyPr wrap="square">
            <a:noAutofit/>
          </a:bodyPr>
          <a:lstStyle/>
          <a:p>
            <a:r>
              <a:rPr lang="nb-NO"/>
              <a:t>Klikk ikonet for å legge til et bilde</a:t>
            </a:r>
          </a:p>
        </p:txBody>
      </p:sp>
      <p:sp>
        <p:nvSpPr>
          <p:cNvPr id="16" name="Plassholder for bilde 10">
            <a:extLst>
              <a:ext uri="{FF2B5EF4-FFF2-40B4-BE49-F238E27FC236}">
                <a16:creationId xmlns:a16="http://schemas.microsoft.com/office/drawing/2014/main" id="{54300F52-CFB3-452D-903D-15806945892E}"/>
              </a:ext>
            </a:extLst>
          </p:cNvPr>
          <p:cNvSpPr>
            <a:spLocks noGrp="1"/>
          </p:cNvSpPr>
          <p:nvPr>
            <p:ph type="pic" sz="quarter" idx="15"/>
          </p:nvPr>
        </p:nvSpPr>
        <p:spPr>
          <a:xfrm>
            <a:off x="9738110" y="1171575"/>
            <a:ext cx="4404611" cy="3667343"/>
          </a:xfrm>
          <a:prstGeom prst="rect">
            <a:avLst/>
          </a:prstGeom>
          <a:solidFill>
            <a:schemeClr val="lt2"/>
          </a:solidFill>
        </p:spPr>
        <p:txBody>
          <a:bodyPr wrap="square">
            <a:noAutofit/>
          </a:bodyPr>
          <a:lstStyle/>
          <a:p>
            <a:r>
              <a:rPr lang="nb-NO"/>
              <a:t>Klikk ikonet for å legge til et bilde</a:t>
            </a:r>
          </a:p>
        </p:txBody>
      </p:sp>
      <p:sp>
        <p:nvSpPr>
          <p:cNvPr id="17" name="Plassholder for bilde 13">
            <a:extLst>
              <a:ext uri="{FF2B5EF4-FFF2-40B4-BE49-F238E27FC236}">
                <a16:creationId xmlns:a16="http://schemas.microsoft.com/office/drawing/2014/main" id="{B7BD9287-7C8F-4BDF-BF95-F9EDB343CBDA}"/>
              </a:ext>
            </a:extLst>
          </p:cNvPr>
          <p:cNvSpPr>
            <a:spLocks noGrp="1"/>
          </p:cNvSpPr>
          <p:nvPr>
            <p:ph type="pic" sz="quarter" idx="16"/>
          </p:nvPr>
        </p:nvSpPr>
        <p:spPr>
          <a:xfrm>
            <a:off x="9738110" y="5058101"/>
            <a:ext cx="4398896" cy="2713516"/>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7F012555-5605-4B3C-A7BE-0D84B36DD3BD}"/>
              </a:ext>
            </a:extLst>
          </p:cNvPr>
          <p:cNvSpPr>
            <a:spLocks noGrp="1"/>
          </p:cNvSpPr>
          <p:nvPr>
            <p:ph type="body" sz="quarter" idx="17" hasCustomPrompt="1"/>
          </p:nvPr>
        </p:nvSpPr>
        <p:spPr>
          <a:xfrm>
            <a:off x="14208430" y="1171575"/>
            <a:ext cx="129266" cy="6600042"/>
          </a:xfrm>
        </p:spPr>
        <p:txBody>
          <a:bodyPr vert="vert" wrap="square">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8" name="Grafikk 17">
            <a:extLst>
              <a:ext uri="{FF2B5EF4-FFF2-40B4-BE49-F238E27FC236}">
                <a16:creationId xmlns:a16="http://schemas.microsoft.com/office/drawing/2014/main" id="{87D6C359-C2B0-B648-AECE-0287B604D7E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3963203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4328319"/>
            <a:ext cx="4389120" cy="3443298"/>
          </a:xfrm>
          <a:prstGeom prst="rect">
            <a:avLst/>
          </a:pr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389120" cy="4106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0" y="1171576"/>
            <a:ext cx="3486676" cy="2497073"/>
          </a:xfrm>
        </p:spPr>
        <p:txBody>
          <a:bodyPr wrap="square" lIns="0" tIns="0" rIns="0" bIns="0" anchor="b">
            <a:noAutofit/>
          </a:bodyPr>
          <a:lstStyle>
            <a:lvl1pPr algn="l">
              <a:defRPr sz="3600">
                <a:solidFill>
                  <a:schemeClr val="lt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CC385112-3A4D-4279-8CF6-408D59E1AB50}"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0" name="Plassholder for bilde 9">
            <a:extLst>
              <a:ext uri="{FF2B5EF4-FFF2-40B4-BE49-F238E27FC236}">
                <a16:creationId xmlns:a16="http://schemas.microsoft.com/office/drawing/2014/main" id="{B34D56FD-DF40-4637-BDBF-FC95E4ED6D88}"/>
              </a:ext>
            </a:extLst>
          </p:cNvPr>
          <p:cNvSpPr>
            <a:spLocks noGrp="1"/>
          </p:cNvSpPr>
          <p:nvPr>
            <p:ph type="pic" sz="quarter" idx="14"/>
          </p:nvPr>
        </p:nvSpPr>
        <p:spPr>
          <a:xfrm>
            <a:off x="5095905" y="1171575"/>
            <a:ext cx="4441514" cy="6600042"/>
          </a:xfrm>
          <a:prstGeom prst="rect">
            <a:avLst/>
          </a:prstGeom>
          <a:solidFill>
            <a:schemeClr val="lt2"/>
          </a:solidFill>
        </p:spPr>
        <p:txBody>
          <a:bodyPr wrap="square">
            <a:noAutofit/>
          </a:bodyPr>
          <a:lstStyle/>
          <a:p>
            <a:r>
              <a:rPr lang="nb-NO"/>
              <a:t>Klikk ikonet for å legge til et bilde</a:t>
            </a:r>
          </a:p>
        </p:txBody>
      </p:sp>
      <p:sp>
        <p:nvSpPr>
          <p:cNvPr id="11" name="Plassholder for bilde 10">
            <a:extLst>
              <a:ext uri="{FF2B5EF4-FFF2-40B4-BE49-F238E27FC236}">
                <a16:creationId xmlns:a16="http://schemas.microsoft.com/office/drawing/2014/main" id="{2E917D5D-4BEE-49A6-8234-EED58A0D2F52}"/>
              </a:ext>
            </a:extLst>
          </p:cNvPr>
          <p:cNvSpPr>
            <a:spLocks noGrp="1"/>
          </p:cNvSpPr>
          <p:nvPr>
            <p:ph type="pic" sz="quarter" idx="15"/>
          </p:nvPr>
        </p:nvSpPr>
        <p:spPr>
          <a:xfrm>
            <a:off x="9738110" y="1171575"/>
            <a:ext cx="4404611" cy="3667343"/>
          </a:xfrm>
          <a:prstGeom prst="rect">
            <a:avLst/>
          </a:prstGeom>
          <a:solidFill>
            <a:schemeClr val="lt2"/>
          </a:solidFill>
        </p:spPr>
        <p:txBody>
          <a:bodyPr wrap="square">
            <a:noAutofit/>
          </a:bodyPr>
          <a:lstStyle/>
          <a:p>
            <a:r>
              <a:rPr lang="nb-NO"/>
              <a:t>Klikk ikonet for å legge til et bilde</a:t>
            </a:r>
          </a:p>
        </p:txBody>
      </p:sp>
      <p:sp>
        <p:nvSpPr>
          <p:cNvPr id="14" name="Plassholder for bilde 13">
            <a:extLst>
              <a:ext uri="{FF2B5EF4-FFF2-40B4-BE49-F238E27FC236}">
                <a16:creationId xmlns:a16="http://schemas.microsoft.com/office/drawing/2014/main" id="{44A564FB-6BFF-44C9-A3F6-BAB13C57C27E}"/>
              </a:ext>
            </a:extLst>
          </p:cNvPr>
          <p:cNvSpPr>
            <a:spLocks noGrp="1"/>
          </p:cNvSpPr>
          <p:nvPr>
            <p:ph type="pic" sz="quarter" idx="16"/>
          </p:nvPr>
        </p:nvSpPr>
        <p:spPr>
          <a:xfrm>
            <a:off x="9738110" y="5058101"/>
            <a:ext cx="4398896" cy="2713516"/>
          </a:xfrm>
          <a:prstGeom prst="rect">
            <a:avLst/>
          </a:prstGeom>
          <a:solidFill>
            <a:schemeClr val="lt2"/>
          </a:solidFill>
        </p:spPr>
        <p:txBody>
          <a:bodyPr wrap="square">
            <a:noAutofit/>
          </a:bodyPr>
          <a:lstStyle/>
          <a:p>
            <a:r>
              <a:rPr lang="nb-NO"/>
              <a:t>Klikk ikonet for å legge til et bilde</a:t>
            </a:r>
          </a:p>
        </p:txBody>
      </p:sp>
      <p:sp>
        <p:nvSpPr>
          <p:cNvPr id="16" name="Plassholder for tekst 2">
            <a:extLst>
              <a:ext uri="{FF2B5EF4-FFF2-40B4-BE49-F238E27FC236}">
                <a16:creationId xmlns:a16="http://schemas.microsoft.com/office/drawing/2014/main" id="{9D6CF72D-7AE9-41DC-9027-08F669A56B7E}"/>
              </a:ext>
            </a:extLst>
          </p:cNvPr>
          <p:cNvSpPr>
            <a:spLocks noGrp="1"/>
          </p:cNvSpPr>
          <p:nvPr>
            <p:ph type="body" sz="quarter" idx="17" hasCustomPrompt="1"/>
          </p:nvPr>
        </p:nvSpPr>
        <p:spPr>
          <a:xfrm>
            <a:off x="14208430" y="1171575"/>
            <a:ext cx="129266" cy="6600042"/>
          </a:xfrm>
        </p:spPr>
        <p:txBody>
          <a:bodyPr vert="vert" wrap="square">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5" name="Grafikk 14">
            <a:extLst>
              <a:ext uri="{FF2B5EF4-FFF2-40B4-BE49-F238E27FC236}">
                <a16:creationId xmlns:a16="http://schemas.microsoft.com/office/drawing/2014/main" id="{EABA0026-9E4F-2E46-86EE-3FE717A4050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2527948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ildeside med tekst #3">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9755779" y="4594202"/>
            <a:ext cx="4389120" cy="3635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BBE63069-959E-4D9D-BB1B-BE05AA3FDCEE}"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10224410" y="4968240"/>
            <a:ext cx="3486676" cy="2863648"/>
          </a:xfrm>
        </p:spPr>
        <p:txBody>
          <a:bodyPr wrap="square" lIns="0" tIns="0" rIns="0" bIns="0" anchor="t">
            <a:noAutofit/>
          </a:bodyPr>
          <a:lstStyle>
            <a:lvl1pPr algn="l">
              <a:defRPr sz="3600">
                <a:solidFill>
                  <a:schemeClr val="lt1"/>
                </a:solidFill>
              </a:defRPr>
            </a:lvl1pPr>
          </a:lstStyle>
          <a:p>
            <a:r>
              <a:rPr lang="nb-NO"/>
              <a:t>Klikk for å redigere tittelstil</a:t>
            </a:r>
            <a:endParaRPr lang="nb-NO" dirty="0"/>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5095906" y="4594203"/>
            <a:ext cx="4436849" cy="3177414"/>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4846D70E-D806-42B4-A444-56599B3EDD18}"/>
              </a:ext>
            </a:extLst>
          </p:cNvPr>
          <p:cNvSpPr>
            <a:spLocks noGrp="1"/>
          </p:cNvSpPr>
          <p:nvPr>
            <p:ph type="pic" sz="quarter" idx="16"/>
          </p:nvPr>
        </p:nvSpPr>
        <p:spPr>
          <a:xfrm>
            <a:off x="5095904" y="1171575"/>
            <a:ext cx="9046816" cy="3219709"/>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A159A91A-2F6D-4739-AE54-9831A38C8635}"/>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363739186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5 bilder">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1171576"/>
            <a:ext cx="4405548" cy="2982210"/>
          </a:xfrm>
          <a:prstGeom prst="rect">
            <a:avLst/>
          </a:prstGeom>
          <a:solidFill>
            <a:schemeClr val="lt2"/>
          </a:solidFill>
        </p:spPr>
        <p:txBody>
          <a:bodyPr wrap="square">
            <a:noAutofit/>
          </a:bodyPr>
          <a:lstStyle/>
          <a:p>
            <a:r>
              <a:rPr lang="nb-NO"/>
              <a:t>Klikk ikonet for å legge til et bilde</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0C150E18-AA93-43E3-AC46-77D640A04D5A}"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487680" y="4328320"/>
            <a:ext cx="4405548" cy="3443298"/>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15DF30A0-9F84-452A-A444-45F063653C36}"/>
              </a:ext>
            </a:extLst>
          </p:cNvPr>
          <p:cNvSpPr>
            <a:spLocks noGrp="1"/>
          </p:cNvSpPr>
          <p:nvPr>
            <p:ph type="pic" sz="quarter" idx="14"/>
          </p:nvPr>
        </p:nvSpPr>
        <p:spPr>
          <a:xfrm>
            <a:off x="5095905" y="1171576"/>
            <a:ext cx="4441514" cy="6600042"/>
          </a:xfrm>
          <a:prstGeom prst="rect">
            <a:avLst/>
          </a:prstGeom>
          <a:solidFill>
            <a:schemeClr val="lt2"/>
          </a:solidFill>
        </p:spPr>
        <p:txBody>
          <a:bodyPr wrap="square">
            <a:noAutofit/>
          </a:bodyPr>
          <a:lstStyle/>
          <a:p>
            <a:r>
              <a:rPr lang="nb-NO"/>
              <a:t>Klikk ikonet for å legge til et bilde</a:t>
            </a:r>
          </a:p>
        </p:txBody>
      </p:sp>
      <p:sp>
        <p:nvSpPr>
          <p:cNvPr id="12" name="Plassholder for bilde 10">
            <a:extLst>
              <a:ext uri="{FF2B5EF4-FFF2-40B4-BE49-F238E27FC236}">
                <a16:creationId xmlns:a16="http://schemas.microsoft.com/office/drawing/2014/main" id="{526789EA-E13E-48A6-BBE3-130F44F5D277}"/>
              </a:ext>
            </a:extLst>
          </p:cNvPr>
          <p:cNvSpPr>
            <a:spLocks noGrp="1"/>
          </p:cNvSpPr>
          <p:nvPr>
            <p:ph type="pic" sz="quarter" idx="16"/>
          </p:nvPr>
        </p:nvSpPr>
        <p:spPr>
          <a:xfrm>
            <a:off x="9738110" y="1171576"/>
            <a:ext cx="4404611" cy="3667343"/>
          </a:xfrm>
          <a:prstGeom prst="rect">
            <a:avLst/>
          </a:prstGeom>
          <a:solidFill>
            <a:schemeClr val="lt2"/>
          </a:solidFill>
        </p:spPr>
        <p:txBody>
          <a:bodyPr wrap="square">
            <a:noAutofit/>
          </a:bodyPr>
          <a:lstStyle/>
          <a:p>
            <a:r>
              <a:rPr lang="nb-NO"/>
              <a:t>Klikk ikonet for å legge til et bilde</a:t>
            </a:r>
          </a:p>
        </p:txBody>
      </p:sp>
      <p:sp>
        <p:nvSpPr>
          <p:cNvPr id="18" name="Plassholder for bilde 13">
            <a:extLst>
              <a:ext uri="{FF2B5EF4-FFF2-40B4-BE49-F238E27FC236}">
                <a16:creationId xmlns:a16="http://schemas.microsoft.com/office/drawing/2014/main" id="{D541F21A-E060-4545-9758-1ADA5E8A9E3C}"/>
              </a:ext>
            </a:extLst>
          </p:cNvPr>
          <p:cNvSpPr>
            <a:spLocks noGrp="1"/>
          </p:cNvSpPr>
          <p:nvPr>
            <p:ph type="pic" sz="quarter" idx="17"/>
          </p:nvPr>
        </p:nvSpPr>
        <p:spPr>
          <a:xfrm>
            <a:off x="9738110" y="5058102"/>
            <a:ext cx="4398896" cy="2713516"/>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EDAC5FE1-F477-4417-B183-216CDB7FFF38}"/>
              </a:ext>
            </a:extLst>
          </p:cNvPr>
          <p:cNvSpPr>
            <a:spLocks noGrp="1"/>
          </p:cNvSpPr>
          <p:nvPr>
            <p:ph type="body" sz="quarter" idx="18"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7" name="Grafikk 16">
            <a:extLst>
              <a:ext uri="{FF2B5EF4-FFF2-40B4-BE49-F238E27FC236}">
                <a16:creationId xmlns:a16="http://schemas.microsoft.com/office/drawing/2014/main" id="{F884CA03-3524-3B4F-8891-1E71B2D936A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860853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22.01.2024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02CBD6-E0D6-437A-B3ED-7511445B798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5100873" y="1171576"/>
            <a:ext cx="9036134" cy="3197958"/>
          </a:xfrm>
          <a:prstGeom prst="rect">
            <a:avLst/>
          </a:prstGeom>
          <a:solidFill>
            <a:schemeClr val="lt2"/>
          </a:solidFill>
        </p:spPr>
        <p:txBody>
          <a:bodyPr wrap="square">
            <a:noAutofit/>
          </a:bodyPr>
          <a:lstStyle/>
          <a:p>
            <a:r>
              <a:rPr lang="nb-NO"/>
              <a:t>Klikk ikonet for å legge til et bilde</a:t>
            </a:r>
          </a:p>
        </p:txBody>
      </p:sp>
      <p:sp>
        <p:nvSpPr>
          <p:cNvPr id="16" name="Plassholder for bilde 9">
            <a:extLst>
              <a:ext uri="{FF2B5EF4-FFF2-40B4-BE49-F238E27FC236}">
                <a16:creationId xmlns:a16="http://schemas.microsoft.com/office/drawing/2014/main" id="{60C59660-6576-47AC-AB0D-A04DB9B8FAB9}"/>
              </a:ext>
            </a:extLst>
          </p:cNvPr>
          <p:cNvSpPr>
            <a:spLocks noGrp="1"/>
          </p:cNvSpPr>
          <p:nvPr>
            <p:ph type="pic" sz="quarter" idx="17"/>
          </p:nvPr>
        </p:nvSpPr>
        <p:spPr>
          <a:xfrm>
            <a:off x="5100871" y="4594160"/>
            <a:ext cx="4436849" cy="3177455"/>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8A8E1D40-0565-408A-B029-F0A20B771F35}"/>
              </a:ext>
            </a:extLst>
          </p:cNvPr>
          <p:cNvSpPr>
            <a:spLocks noGrp="1"/>
          </p:cNvSpPr>
          <p:nvPr>
            <p:ph type="pic" sz="quarter" idx="18"/>
          </p:nvPr>
        </p:nvSpPr>
        <p:spPr>
          <a:xfrm>
            <a:off x="9735875" y="4594159"/>
            <a:ext cx="4401131" cy="3177455"/>
          </a:xfrm>
          <a:prstGeom prst="rect">
            <a:avLst/>
          </a:prstGeom>
          <a:solidFill>
            <a:schemeClr val="lt2"/>
          </a:solidFill>
        </p:spPr>
        <p:txBody>
          <a:bodyPr wrap="square">
            <a:noAutofit/>
          </a:bodyPr>
          <a:lstStyle/>
          <a:p>
            <a:r>
              <a:rPr lang="nb-NO"/>
              <a:t>Klikk ikonet for å legge til et bilde</a:t>
            </a:r>
          </a:p>
        </p:txBody>
      </p:sp>
      <p:sp>
        <p:nvSpPr>
          <p:cNvPr id="20" name="Plassholder for bilde 12">
            <a:extLst>
              <a:ext uri="{FF2B5EF4-FFF2-40B4-BE49-F238E27FC236}">
                <a16:creationId xmlns:a16="http://schemas.microsoft.com/office/drawing/2014/main" id="{BD103718-D9CD-43DD-812C-E66A69983567}"/>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10" name="Plassholder for tekst 2">
            <a:extLst>
              <a:ext uri="{FF2B5EF4-FFF2-40B4-BE49-F238E27FC236}">
                <a16:creationId xmlns:a16="http://schemas.microsoft.com/office/drawing/2014/main" id="{9D18FA0C-C228-4F44-82C8-F0AEBBED9B6D}"/>
              </a:ext>
            </a:extLst>
          </p:cNvPr>
          <p:cNvSpPr>
            <a:spLocks noGrp="1"/>
          </p:cNvSpPr>
          <p:nvPr>
            <p:ph type="body" sz="quarter" idx="19"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2" name="Grafikk 11">
            <a:extLst>
              <a:ext uri="{FF2B5EF4-FFF2-40B4-BE49-F238E27FC236}">
                <a16:creationId xmlns:a16="http://schemas.microsoft.com/office/drawing/2014/main" id="{6D0F2599-3349-F94E-A38C-A10B36627A5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0801996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3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9044BC9-C33A-4F00-AB6A-0402DE569525}"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bilde 9">
            <a:extLst>
              <a:ext uri="{FF2B5EF4-FFF2-40B4-BE49-F238E27FC236}">
                <a16:creationId xmlns:a16="http://schemas.microsoft.com/office/drawing/2014/main" id="{1FF6A982-1173-45CF-8196-51E2C53BD438}"/>
              </a:ext>
            </a:extLst>
          </p:cNvPr>
          <p:cNvSpPr>
            <a:spLocks noGrp="1"/>
          </p:cNvSpPr>
          <p:nvPr>
            <p:ph type="pic" sz="quarter" idx="19"/>
          </p:nvPr>
        </p:nvSpPr>
        <p:spPr>
          <a:xfrm>
            <a:off x="5094443" y="1171576"/>
            <a:ext cx="4441514" cy="6600038"/>
          </a:xfrm>
          <a:prstGeom prst="rect">
            <a:avLst/>
          </a:prstGeom>
          <a:solidFill>
            <a:schemeClr val="lt2"/>
          </a:solidFill>
        </p:spPr>
        <p:txBody>
          <a:bodyPr wrap="square">
            <a:noAutofit/>
          </a:bodyPr>
          <a:lstStyle/>
          <a:p>
            <a:r>
              <a:rPr lang="nb-NO"/>
              <a:t>Klikk ikonet for å legge til et bilde</a:t>
            </a:r>
          </a:p>
        </p:txBody>
      </p:sp>
      <p:sp>
        <p:nvSpPr>
          <p:cNvPr id="13" name="Plassholder for bilde 9">
            <a:extLst>
              <a:ext uri="{FF2B5EF4-FFF2-40B4-BE49-F238E27FC236}">
                <a16:creationId xmlns:a16="http://schemas.microsoft.com/office/drawing/2014/main" id="{DD90688F-0610-4E9F-91A1-4B902D1D1024}"/>
              </a:ext>
            </a:extLst>
          </p:cNvPr>
          <p:cNvSpPr>
            <a:spLocks noGrp="1"/>
          </p:cNvSpPr>
          <p:nvPr>
            <p:ph type="pic" sz="quarter" idx="20"/>
          </p:nvPr>
        </p:nvSpPr>
        <p:spPr>
          <a:xfrm>
            <a:off x="9731211" y="1171576"/>
            <a:ext cx="4405795" cy="6600038"/>
          </a:xfrm>
          <a:prstGeom prst="rect">
            <a:avLst/>
          </a:prstGeom>
          <a:solidFill>
            <a:schemeClr val="lt2"/>
          </a:solidFill>
        </p:spPr>
        <p:txBody>
          <a:bodyPr wrap="square">
            <a:noAutofit/>
          </a:bodyPr>
          <a:lstStyle/>
          <a:p>
            <a:r>
              <a:rPr lang="nb-NO"/>
              <a:t>Klikk ikonet for å legge til et bilde</a:t>
            </a:r>
          </a:p>
        </p:txBody>
      </p:sp>
      <p:sp>
        <p:nvSpPr>
          <p:cNvPr id="11" name="Plassholder for bilde 12">
            <a:extLst>
              <a:ext uri="{FF2B5EF4-FFF2-40B4-BE49-F238E27FC236}">
                <a16:creationId xmlns:a16="http://schemas.microsoft.com/office/drawing/2014/main" id="{DD9A2790-C9EC-4CCF-898E-A5B002E7EEB0}"/>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10" name="Plassholder for tekst 2">
            <a:extLst>
              <a:ext uri="{FF2B5EF4-FFF2-40B4-BE49-F238E27FC236}">
                <a16:creationId xmlns:a16="http://schemas.microsoft.com/office/drawing/2014/main" id="{FCA85F74-51BB-4D73-8859-F8FDD47BFE29}"/>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4" name="Grafikk 13">
            <a:extLst>
              <a:ext uri="{FF2B5EF4-FFF2-40B4-BE49-F238E27FC236}">
                <a16:creationId xmlns:a16="http://schemas.microsoft.com/office/drawing/2014/main" id="{3E77D577-B214-EE44-9C5D-5EAB8519F41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71906700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2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52F1F83-84DB-401C-8D12-940686D604D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1" name="Plassholder for bilde 12">
            <a:extLst>
              <a:ext uri="{FF2B5EF4-FFF2-40B4-BE49-F238E27FC236}">
                <a16:creationId xmlns:a16="http://schemas.microsoft.com/office/drawing/2014/main" id="{EE68CC7D-AA5C-4399-BA6B-E5EBFF4DB486}"/>
              </a:ext>
            </a:extLst>
          </p:cNvPr>
          <p:cNvSpPr>
            <a:spLocks noGrp="1"/>
          </p:cNvSpPr>
          <p:nvPr>
            <p:ph type="pic" sz="quarter" idx="13"/>
          </p:nvPr>
        </p:nvSpPr>
        <p:spPr>
          <a:xfrm>
            <a:off x="487680" y="1171576"/>
            <a:ext cx="6724008" cy="6600041"/>
          </a:xfrm>
          <a:prstGeom prst="rect">
            <a:avLst/>
          </a:prstGeom>
          <a:solidFill>
            <a:schemeClr val="lt2"/>
          </a:solidFill>
        </p:spPr>
        <p:txBody>
          <a:bodyPr wrap="square">
            <a:noAutofit/>
          </a:bodyPr>
          <a:lstStyle/>
          <a:p>
            <a:r>
              <a:rPr lang="nb-NO"/>
              <a:t>Klikk ikonet for å legge til et bilde</a:t>
            </a:r>
          </a:p>
        </p:txBody>
      </p:sp>
      <p:sp>
        <p:nvSpPr>
          <p:cNvPr id="12" name="Plassholder for bilde 12">
            <a:extLst>
              <a:ext uri="{FF2B5EF4-FFF2-40B4-BE49-F238E27FC236}">
                <a16:creationId xmlns:a16="http://schemas.microsoft.com/office/drawing/2014/main" id="{38118730-7423-4715-8302-6A6FCBEE5986}"/>
              </a:ext>
            </a:extLst>
          </p:cNvPr>
          <p:cNvSpPr>
            <a:spLocks noGrp="1"/>
          </p:cNvSpPr>
          <p:nvPr>
            <p:ph type="pic" sz="quarter" idx="14"/>
          </p:nvPr>
        </p:nvSpPr>
        <p:spPr>
          <a:xfrm>
            <a:off x="7418714" y="1171576"/>
            <a:ext cx="6724008" cy="6600041"/>
          </a:xfrm>
          <a:prstGeom prst="rect">
            <a:avLst/>
          </a:prstGeom>
          <a:solidFill>
            <a:schemeClr val="lt2"/>
          </a:solidFill>
        </p:spPr>
        <p:txBody>
          <a:bodyPr wrap="square">
            <a:noAutofit/>
          </a:bodyPr>
          <a:lstStyle/>
          <a:p>
            <a:r>
              <a:rPr lang="nb-NO"/>
              <a:t>Klikk ikonet for å legge til et bilde</a:t>
            </a:r>
          </a:p>
        </p:txBody>
      </p:sp>
      <p:sp>
        <p:nvSpPr>
          <p:cNvPr id="9" name="Plassholder for tekst 2">
            <a:extLst>
              <a:ext uri="{FF2B5EF4-FFF2-40B4-BE49-F238E27FC236}">
                <a16:creationId xmlns:a16="http://schemas.microsoft.com/office/drawing/2014/main" id="{43924911-BEA6-4E57-BF82-1AF6C36DBB24}"/>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3" name="Grafikk 12">
            <a:extLst>
              <a:ext uri="{FF2B5EF4-FFF2-40B4-BE49-F238E27FC236}">
                <a16:creationId xmlns:a16="http://schemas.microsoft.com/office/drawing/2014/main" id="{22D40797-8B9A-314D-8812-8C8A874CD23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0971716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Ett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A638D09-8691-4371-A556-A09705D5D536}"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bilde 12">
            <a:extLst>
              <a:ext uri="{FF2B5EF4-FFF2-40B4-BE49-F238E27FC236}">
                <a16:creationId xmlns:a16="http://schemas.microsoft.com/office/drawing/2014/main" id="{0D544DBE-4338-44E3-A81D-6B4E650A7A61}"/>
              </a:ext>
            </a:extLst>
          </p:cNvPr>
          <p:cNvSpPr>
            <a:spLocks noGrp="1"/>
          </p:cNvSpPr>
          <p:nvPr>
            <p:ph type="pic" sz="quarter" idx="13"/>
          </p:nvPr>
        </p:nvSpPr>
        <p:spPr>
          <a:xfrm>
            <a:off x="487680" y="1171576"/>
            <a:ext cx="13649326" cy="6600041"/>
          </a:xfrm>
          <a:prstGeom prst="rect">
            <a:avLst/>
          </a:prstGeom>
          <a:solidFill>
            <a:schemeClr val="lt2"/>
          </a:solidFill>
        </p:spPr>
        <p:txBody>
          <a:bodyPr wrap="square">
            <a:noAutofit/>
          </a:bodyPr>
          <a:lstStyle/>
          <a:p>
            <a:r>
              <a:rPr lang="nb-NO"/>
              <a:t>Klikk ikonet for å legge til et bilde</a:t>
            </a:r>
          </a:p>
        </p:txBody>
      </p:sp>
      <p:sp>
        <p:nvSpPr>
          <p:cNvPr id="7" name="Plassholder for tekst 2">
            <a:extLst>
              <a:ext uri="{FF2B5EF4-FFF2-40B4-BE49-F238E27FC236}">
                <a16:creationId xmlns:a16="http://schemas.microsoft.com/office/drawing/2014/main" id="{C81084AF-41EE-488F-A708-C8CAD2EA5E13}"/>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8" name="Grafikk 7">
            <a:extLst>
              <a:ext uri="{FF2B5EF4-FFF2-40B4-BE49-F238E27FC236}">
                <a16:creationId xmlns:a16="http://schemas.microsoft.com/office/drawing/2014/main" id="{22817C3F-DD4F-A740-8F12-D8931D8CD56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8328441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Hjuldiagram">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hasCustomPrompt="1"/>
          </p:nvPr>
        </p:nvSpPr>
        <p:spPr>
          <a:xfrm>
            <a:off x="956312" y="2261617"/>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B5E21243-0A53-4B5E-8D26-9A5A7EC3969A}"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701730"/>
          </a:xfrm>
        </p:spPr>
        <p:txBody>
          <a:bodyPr lIns="0" tIns="0" rIns="0" bIns="0" anchor="t">
            <a:spAutoFit/>
          </a:bodyPr>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2" y="2642616"/>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tekst 2">
            <a:extLst>
              <a:ext uri="{FF2B5EF4-FFF2-40B4-BE49-F238E27FC236}">
                <a16:creationId xmlns:a16="http://schemas.microsoft.com/office/drawing/2014/main" id="{A9A60586-33CD-4C12-BD20-BB7CB6F21AC8}"/>
              </a:ext>
            </a:extLst>
          </p:cNvPr>
          <p:cNvSpPr>
            <a:spLocks noGrp="1"/>
          </p:cNvSpPr>
          <p:nvPr>
            <p:ph type="body" idx="14" hasCustomPrompt="1"/>
          </p:nvPr>
        </p:nvSpPr>
        <p:spPr>
          <a:xfrm>
            <a:off x="956312" y="5119069"/>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16" name="Plassholder for innhold 2">
            <a:extLst>
              <a:ext uri="{FF2B5EF4-FFF2-40B4-BE49-F238E27FC236}">
                <a16:creationId xmlns:a16="http://schemas.microsoft.com/office/drawing/2014/main" id="{2C109AC8-F42F-45B9-9DF9-AE98BCB84EED}"/>
              </a:ext>
            </a:extLst>
          </p:cNvPr>
          <p:cNvSpPr>
            <a:spLocks noGrp="1"/>
          </p:cNvSpPr>
          <p:nvPr>
            <p:ph idx="15"/>
          </p:nvPr>
        </p:nvSpPr>
        <p:spPr>
          <a:xfrm>
            <a:off x="956312" y="5500068"/>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8" name="Plassholder for tekst 2">
            <a:extLst>
              <a:ext uri="{FF2B5EF4-FFF2-40B4-BE49-F238E27FC236}">
                <a16:creationId xmlns:a16="http://schemas.microsoft.com/office/drawing/2014/main" id="{9474D08C-07FB-4270-9741-F3F245E9DC5A}"/>
              </a:ext>
            </a:extLst>
          </p:cNvPr>
          <p:cNvSpPr>
            <a:spLocks noGrp="1"/>
          </p:cNvSpPr>
          <p:nvPr>
            <p:ph type="body" idx="16" hasCustomPrompt="1"/>
          </p:nvPr>
        </p:nvSpPr>
        <p:spPr>
          <a:xfrm>
            <a:off x="10440163" y="2261617"/>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19" name="Plassholder for innhold 2">
            <a:extLst>
              <a:ext uri="{FF2B5EF4-FFF2-40B4-BE49-F238E27FC236}">
                <a16:creationId xmlns:a16="http://schemas.microsoft.com/office/drawing/2014/main" id="{E69F2686-45C5-4D95-9EAF-D46D534ED3D5}"/>
              </a:ext>
            </a:extLst>
          </p:cNvPr>
          <p:cNvSpPr>
            <a:spLocks noGrp="1"/>
          </p:cNvSpPr>
          <p:nvPr>
            <p:ph idx="17"/>
          </p:nvPr>
        </p:nvSpPr>
        <p:spPr>
          <a:xfrm>
            <a:off x="10440163" y="2642616"/>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0" name="Plassholder for tekst 2">
            <a:extLst>
              <a:ext uri="{FF2B5EF4-FFF2-40B4-BE49-F238E27FC236}">
                <a16:creationId xmlns:a16="http://schemas.microsoft.com/office/drawing/2014/main" id="{3FF69A63-78FB-49C5-852E-1C7559E69BFA}"/>
              </a:ext>
            </a:extLst>
          </p:cNvPr>
          <p:cNvSpPr>
            <a:spLocks noGrp="1"/>
          </p:cNvSpPr>
          <p:nvPr>
            <p:ph type="body" idx="18" hasCustomPrompt="1"/>
          </p:nvPr>
        </p:nvSpPr>
        <p:spPr>
          <a:xfrm>
            <a:off x="10440163" y="5119069"/>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21" name="Plassholder for innhold 2">
            <a:extLst>
              <a:ext uri="{FF2B5EF4-FFF2-40B4-BE49-F238E27FC236}">
                <a16:creationId xmlns:a16="http://schemas.microsoft.com/office/drawing/2014/main" id="{827A236F-F1E3-43A3-AEB2-F8044067EF4B}"/>
              </a:ext>
            </a:extLst>
          </p:cNvPr>
          <p:cNvSpPr>
            <a:spLocks noGrp="1"/>
          </p:cNvSpPr>
          <p:nvPr>
            <p:ph idx="19"/>
          </p:nvPr>
        </p:nvSpPr>
        <p:spPr>
          <a:xfrm>
            <a:off x="10440163" y="5500068"/>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97228875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om 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CE88AE4-D6DC-47D7-95AB-19E519618CFA}"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348538294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Figur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B01A1F4-F13F-4618-960E-81237E5EA3BF}"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1403461"/>
          </a:xfrm>
        </p:spPr>
        <p:txBody>
          <a:bodyPr lIns="0" tIns="0" rIns="0" bIns="0" anchor="t"/>
          <a:lstStyle/>
          <a:p>
            <a:r>
              <a:rPr lang="nb-NO"/>
              <a:t>Klikk for å redigere tittelstil</a:t>
            </a:r>
          </a:p>
        </p:txBody>
      </p:sp>
      <p:sp>
        <p:nvSpPr>
          <p:cNvPr id="18" name="Plassholder for tekst 17">
            <a:extLst>
              <a:ext uri="{FF2B5EF4-FFF2-40B4-BE49-F238E27FC236}">
                <a16:creationId xmlns:a16="http://schemas.microsoft.com/office/drawing/2014/main" id="{980D9618-CA67-4EEF-97EF-B19AAD4D2B54}"/>
              </a:ext>
            </a:extLst>
          </p:cNvPr>
          <p:cNvSpPr>
            <a:spLocks noGrp="1"/>
          </p:cNvSpPr>
          <p:nvPr>
            <p:ph type="body" sz="quarter" idx="15" hasCustomPrompt="1"/>
          </p:nvPr>
        </p:nvSpPr>
        <p:spPr>
          <a:xfrm>
            <a:off x="956310"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CACE4"/>
          </a:solidFill>
        </p:spPr>
        <p:txBody>
          <a:bodyPr wrap="square" lIns="180000" rIns="324000" anchor="ctr">
            <a:noAutofit/>
          </a:bodyPr>
          <a:lstStyle>
            <a:lvl1pPr marL="0" indent="0">
              <a:buNone/>
              <a:defRPr b="1"/>
            </a:lvl1pPr>
          </a:lstStyle>
          <a:p>
            <a:pPr lvl="0"/>
            <a:r>
              <a:rPr lang="nb-NO" dirty="0"/>
              <a:t>Sett inn mellomtittel</a:t>
            </a:r>
          </a:p>
        </p:txBody>
      </p:sp>
      <p:sp>
        <p:nvSpPr>
          <p:cNvPr id="21" name="Plassholder for tekst 20">
            <a:extLst>
              <a:ext uri="{FF2B5EF4-FFF2-40B4-BE49-F238E27FC236}">
                <a16:creationId xmlns:a16="http://schemas.microsoft.com/office/drawing/2014/main" id="{294781A3-E6F4-4901-810C-582E1E51DBAD}"/>
              </a:ext>
            </a:extLst>
          </p:cNvPr>
          <p:cNvSpPr>
            <a:spLocks noGrp="1"/>
          </p:cNvSpPr>
          <p:nvPr>
            <p:ph type="body" sz="quarter" idx="16" hasCustomPrompt="1"/>
          </p:nvPr>
        </p:nvSpPr>
        <p:spPr>
          <a:xfrm>
            <a:off x="3564316"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C845">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2" name="Plassholder for tekst 21">
            <a:extLst>
              <a:ext uri="{FF2B5EF4-FFF2-40B4-BE49-F238E27FC236}">
                <a16:creationId xmlns:a16="http://schemas.microsoft.com/office/drawing/2014/main" id="{F43E154C-A850-46AE-94EE-7DA3A017EDAE}"/>
              </a:ext>
            </a:extLst>
          </p:cNvPr>
          <p:cNvSpPr>
            <a:spLocks noGrp="1"/>
          </p:cNvSpPr>
          <p:nvPr>
            <p:ph type="body" sz="quarter" idx="17" hasCustomPrompt="1"/>
          </p:nvPr>
        </p:nvSpPr>
        <p:spPr>
          <a:xfrm>
            <a:off x="6178113"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671F">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3" name="Plassholder for tekst 22">
            <a:extLst>
              <a:ext uri="{FF2B5EF4-FFF2-40B4-BE49-F238E27FC236}">
                <a16:creationId xmlns:a16="http://schemas.microsoft.com/office/drawing/2014/main" id="{0B365A76-FEDD-4EE5-8005-0FEC4515D9E3}"/>
              </a:ext>
            </a:extLst>
          </p:cNvPr>
          <p:cNvSpPr>
            <a:spLocks noGrp="1"/>
          </p:cNvSpPr>
          <p:nvPr>
            <p:ph type="body" sz="quarter" idx="18" hasCustomPrompt="1"/>
          </p:nvPr>
        </p:nvSpPr>
        <p:spPr>
          <a:xfrm>
            <a:off x="8791909"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BFCED6">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4" name="Plassholder for tekst 23">
            <a:extLst>
              <a:ext uri="{FF2B5EF4-FFF2-40B4-BE49-F238E27FC236}">
                <a16:creationId xmlns:a16="http://schemas.microsoft.com/office/drawing/2014/main" id="{FAF72941-2213-48F9-A258-464DB4AE06CF}"/>
              </a:ext>
            </a:extLst>
          </p:cNvPr>
          <p:cNvSpPr>
            <a:spLocks noGrp="1"/>
          </p:cNvSpPr>
          <p:nvPr>
            <p:ph type="body" sz="quarter" idx="19" hasCustomPrompt="1"/>
          </p:nvPr>
        </p:nvSpPr>
        <p:spPr>
          <a:xfrm>
            <a:off x="11405706"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FA287">
              <a:alpha val="6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6" name="Plassholder for tekst 25">
            <a:extLst>
              <a:ext uri="{FF2B5EF4-FFF2-40B4-BE49-F238E27FC236}">
                <a16:creationId xmlns:a16="http://schemas.microsoft.com/office/drawing/2014/main" id="{B683161D-B5CD-4402-B040-A0C530121152}"/>
              </a:ext>
            </a:extLst>
          </p:cNvPr>
          <p:cNvSpPr>
            <a:spLocks noGrp="1"/>
          </p:cNvSpPr>
          <p:nvPr>
            <p:ph type="body" sz="quarter" idx="20"/>
          </p:nvPr>
        </p:nvSpPr>
        <p:spPr>
          <a:xfrm>
            <a:off x="956311"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7" name="Plassholder for tekst 25">
            <a:extLst>
              <a:ext uri="{FF2B5EF4-FFF2-40B4-BE49-F238E27FC236}">
                <a16:creationId xmlns:a16="http://schemas.microsoft.com/office/drawing/2014/main" id="{1CFE57D9-0F71-4D97-9C49-4F0EEE5E8DB6}"/>
              </a:ext>
            </a:extLst>
          </p:cNvPr>
          <p:cNvSpPr>
            <a:spLocks noGrp="1"/>
          </p:cNvSpPr>
          <p:nvPr>
            <p:ph type="body" sz="quarter" idx="21"/>
          </p:nvPr>
        </p:nvSpPr>
        <p:spPr>
          <a:xfrm>
            <a:off x="3564316"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8" name="Plassholder for tekst 25">
            <a:extLst>
              <a:ext uri="{FF2B5EF4-FFF2-40B4-BE49-F238E27FC236}">
                <a16:creationId xmlns:a16="http://schemas.microsoft.com/office/drawing/2014/main" id="{CEC8F951-6502-4237-9074-25F2C25EBA67}"/>
              </a:ext>
            </a:extLst>
          </p:cNvPr>
          <p:cNvSpPr>
            <a:spLocks noGrp="1"/>
          </p:cNvSpPr>
          <p:nvPr>
            <p:ph type="body" sz="quarter" idx="22"/>
          </p:nvPr>
        </p:nvSpPr>
        <p:spPr>
          <a:xfrm>
            <a:off x="6172322"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9" name="Plassholder for tekst 25">
            <a:extLst>
              <a:ext uri="{FF2B5EF4-FFF2-40B4-BE49-F238E27FC236}">
                <a16:creationId xmlns:a16="http://schemas.microsoft.com/office/drawing/2014/main" id="{8045DC42-5803-46CB-B7A0-A131E0985348}"/>
              </a:ext>
            </a:extLst>
          </p:cNvPr>
          <p:cNvSpPr>
            <a:spLocks noGrp="1"/>
          </p:cNvSpPr>
          <p:nvPr>
            <p:ph type="body" sz="quarter" idx="23"/>
          </p:nvPr>
        </p:nvSpPr>
        <p:spPr>
          <a:xfrm>
            <a:off x="8780327"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30" name="Plassholder for tekst 25">
            <a:extLst>
              <a:ext uri="{FF2B5EF4-FFF2-40B4-BE49-F238E27FC236}">
                <a16:creationId xmlns:a16="http://schemas.microsoft.com/office/drawing/2014/main" id="{154DCB59-20D9-44F4-BD70-3558B1E4C182}"/>
              </a:ext>
            </a:extLst>
          </p:cNvPr>
          <p:cNvSpPr>
            <a:spLocks noGrp="1"/>
          </p:cNvSpPr>
          <p:nvPr>
            <p:ph type="body" sz="quarter" idx="24"/>
          </p:nvPr>
        </p:nvSpPr>
        <p:spPr>
          <a:xfrm>
            <a:off x="11388333"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Tree>
    <p:extLst>
      <p:ext uri="{BB962C8B-B14F-4D97-AF65-F5344CB8AC3E}">
        <p14:creationId xmlns:p14="http://schemas.microsoft.com/office/powerpoint/2010/main" val="42459019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984"/>
            <a:ext cx="14630400" cy="70456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435EFE49-716E-4BC2-9EFC-F6C4F62E78E1}"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373608622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680"/>
            <a:ext cx="14630400" cy="7045920"/>
          </a:xfrm>
          <a:prstGeom prst="rect">
            <a:avLst/>
          </a:prstGeom>
          <a:solidFill>
            <a:srgbClr val="557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5C60970-FE6A-4F74-8A2F-7457C909ED3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22649293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tellysbilde #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984"/>
            <a:ext cx="14630400" cy="70640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6BF4CE17-8F5C-4F1D-B0BF-C08FC4116DF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171749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06502" y="1080136"/>
            <a:ext cx="13019227" cy="6480810"/>
          </a:xfrm>
          <a:solidFill>
            <a:srgbClr val="AAA09B"/>
          </a:solidFill>
        </p:spPr>
        <p:txBody>
          <a:bodyPr lIns="540000" tIns="540000" rIns="5040000" bIns="2448000" anchor="t">
            <a:normAutofit/>
          </a:bodyPr>
          <a:lstStyle>
            <a:lvl1pPr>
              <a:lnSpc>
                <a:spcPct val="90000"/>
              </a:lnSpc>
              <a:defRPr sz="5000">
                <a:solidFill>
                  <a:schemeClr val="lt1"/>
                </a:solidFill>
              </a:defRPr>
            </a:lvl1pPr>
          </a:lstStyle>
          <a:p>
            <a:r>
              <a:rPr lang="nb-NO"/>
              <a:t>Klikk for å redigere tittelstil</a:t>
            </a:r>
          </a:p>
        </p:txBody>
      </p:sp>
      <p:sp>
        <p:nvSpPr>
          <p:cNvPr id="8" name="Plassholder for dato 7"/>
          <p:cNvSpPr>
            <a:spLocks noGrp="1"/>
          </p:cNvSpPr>
          <p:nvPr>
            <p:ph type="dt" sz="half" idx="10"/>
          </p:nvPr>
        </p:nvSpPr>
        <p:spPr>
          <a:xfrm>
            <a:off x="1296162" y="6660833"/>
            <a:ext cx="1008126" cy="324040"/>
          </a:xfrm>
        </p:spPr>
        <p:txBody>
          <a:bodyPr/>
          <a:lstStyle>
            <a:lvl1pPr>
              <a:defRPr sz="1600">
                <a:solidFill>
                  <a:schemeClr val="bg1"/>
                </a:solidFill>
              </a:defRPr>
            </a:lvl1pPr>
          </a:lstStyle>
          <a:p>
            <a:fld id="{983651F3-9B16-40C6-B209-3688FC9C95F6}" type="datetimeFigureOut">
              <a:rPr lang="nb-NO" smtClean="0">
                <a:solidFill>
                  <a:prstClr val="white"/>
                </a:solidFill>
              </a:rPr>
              <a:pPr/>
              <a:t>22.01.2024</a:t>
            </a:fld>
            <a:endParaRPr lang="nb-NO">
              <a:solidFill>
                <a:prstClr val="white"/>
              </a:solidFill>
            </a:endParaRPr>
          </a:p>
        </p:txBody>
      </p:sp>
      <p:sp>
        <p:nvSpPr>
          <p:cNvPr id="9" name="Plassholder for bunntekst 8"/>
          <p:cNvSpPr>
            <a:spLocks noGrp="1"/>
          </p:cNvSpPr>
          <p:nvPr>
            <p:ph type="ftr" sz="quarter" idx="11"/>
          </p:nvPr>
        </p:nvSpPr>
        <p:spPr>
          <a:xfrm>
            <a:off x="2520315" y="6660833"/>
            <a:ext cx="5040630" cy="324040"/>
          </a:xfrm>
        </p:spPr>
        <p:txBody>
          <a:bodyPr>
            <a:normAutofit/>
          </a:bodyPr>
          <a:lstStyle>
            <a:lvl1pPr>
              <a:defRPr sz="1600">
                <a:solidFill>
                  <a:schemeClr val="bg1"/>
                </a:solidFill>
              </a:defRPr>
            </a:lvl1pPr>
          </a:lstStyle>
          <a:p>
            <a:r>
              <a:rPr lang="nb-NO">
                <a:solidFill>
                  <a:prstClr val="white"/>
                </a:solidFill>
              </a:rPr>
              <a:t>Navn </a:t>
            </a:r>
            <a:r>
              <a:rPr lang="nb-NO" err="1">
                <a:solidFill>
                  <a:prstClr val="white"/>
                </a:solidFill>
              </a:rPr>
              <a:t>Navnesen</a:t>
            </a:r>
            <a:r>
              <a:rPr lang="nb-NO">
                <a:solidFill>
                  <a:prstClr val="white"/>
                </a:solidFill>
              </a:rPr>
              <a:t> og sted</a:t>
            </a:r>
          </a:p>
        </p:txBody>
      </p:sp>
      <p:sp>
        <p:nvSpPr>
          <p:cNvPr id="10" name="Plassholder for lysbildenummer 9"/>
          <p:cNvSpPr>
            <a:spLocks noGrp="1"/>
          </p:cNvSpPr>
          <p:nvPr>
            <p:ph type="sldNum" sz="quarter" idx="12"/>
          </p:nvPr>
        </p:nvSpPr>
        <p:spPr>
          <a:xfrm>
            <a:off x="13480086" y="7681260"/>
            <a:ext cx="345643" cy="221599"/>
          </a:xfrm>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0403" y="384414"/>
            <a:ext cx="8478933" cy="443691"/>
          </a:xfrm>
          <a:prstGeom prst="rect">
            <a:avLst/>
          </a:prstGeom>
        </p:spPr>
      </p:pic>
    </p:spTree>
    <p:extLst>
      <p:ext uri="{BB962C8B-B14F-4D97-AF65-F5344CB8AC3E}">
        <p14:creationId xmlns:p14="http://schemas.microsoft.com/office/powerpoint/2010/main" val="49127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pic>
        <p:nvPicPr>
          <p:cNvPr id="23" name="Bilde 22"/>
          <p:cNvPicPr>
            <a:picLocks noChangeAspect="1"/>
          </p:cNvPicPr>
          <p:nvPr userDrawn="1"/>
        </p:nvPicPr>
        <p:blipFill rotWithShape="1">
          <a:blip r:embed="rId2">
            <a:extLst>
              <a:ext uri="{28A0092B-C50C-407E-A947-70E740481C1C}">
                <a14:useLocalDpi xmlns:a14="http://schemas.microsoft.com/office/drawing/2010/main" val="0"/>
              </a:ext>
            </a:extLst>
          </a:blip>
          <a:srcRect l="22826" r="-24800"/>
          <a:stretch/>
        </p:blipFill>
        <p:spPr>
          <a:xfrm>
            <a:off x="-288845" y="0"/>
            <a:ext cx="14919245" cy="8229600"/>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34880" y="7110334"/>
            <a:ext cx="2649894" cy="495307"/>
          </a:xfrm>
          <a:prstGeom prst="rect">
            <a:avLst/>
          </a:prstGeom>
        </p:spPr>
      </p:pic>
      <p:sp>
        <p:nvSpPr>
          <p:cNvPr id="2" name="Tittel 1"/>
          <p:cNvSpPr>
            <a:spLocks noGrp="1"/>
          </p:cNvSpPr>
          <p:nvPr userDrawn="1">
            <p:ph type="ctrTitle" hasCustomPrompt="1"/>
          </p:nvPr>
        </p:nvSpPr>
        <p:spPr>
          <a:xfrm>
            <a:off x="4204454" y="3423525"/>
            <a:ext cx="9908301" cy="979376"/>
          </a:xfrm>
          <a:prstGeom prst="rect">
            <a:avLst/>
          </a:prstGeom>
        </p:spPr>
        <p:txBody>
          <a:bodyPr>
            <a:normAutofit/>
          </a:bodyPr>
          <a:lstStyle>
            <a:lvl1pPr>
              <a:defRPr sz="4480">
                <a:solidFill>
                  <a:srgbClr val="40678D"/>
                </a:solidFill>
              </a:defRPr>
            </a:lvl1pPr>
          </a:lstStyle>
          <a:p>
            <a:r>
              <a:rPr lang="nb-NO" dirty="0"/>
              <a:t>KLIKK FOR Å LEGGE TIL EN TITTEL</a:t>
            </a:r>
          </a:p>
        </p:txBody>
      </p:sp>
      <p:sp>
        <p:nvSpPr>
          <p:cNvPr id="3" name="Undertittel 2"/>
          <p:cNvSpPr>
            <a:spLocks noGrp="1"/>
          </p:cNvSpPr>
          <p:nvPr userDrawn="1">
            <p:ph type="subTitle" idx="1"/>
          </p:nvPr>
        </p:nvSpPr>
        <p:spPr>
          <a:xfrm>
            <a:off x="4204454" y="4402899"/>
            <a:ext cx="9908301" cy="921702"/>
          </a:xfrm>
        </p:spPr>
        <p:txBody>
          <a:bodyPr>
            <a:normAutofit/>
          </a:bodyPr>
          <a:lstStyle>
            <a:lvl1pPr marL="0" indent="0" algn="l">
              <a:buNone/>
              <a:defRPr sz="3200" b="1" baseline="0">
                <a:solidFill>
                  <a:schemeClr val="tx1"/>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endParaRPr lang="nb-NO" dirty="0"/>
          </a:p>
        </p:txBody>
      </p:sp>
    </p:spTree>
    <p:extLst>
      <p:ext uri="{BB962C8B-B14F-4D97-AF65-F5344CB8AC3E}">
        <p14:creationId xmlns:p14="http://schemas.microsoft.com/office/powerpoint/2010/main" val="354470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
            <a:ext cx="9294907" cy="8248067"/>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2" y="2302975"/>
            <a:ext cx="6118859" cy="1403461"/>
          </a:xfrm>
        </p:spPr>
        <p:txBody>
          <a:bodyPr wrap="square" lIns="0" tIns="0" rIns="0" bIns="0" anchor="b">
            <a:noAutofit/>
          </a:bodyPr>
          <a:lstStyle>
            <a:lvl1pPr algn="l">
              <a:defRPr sz="4560">
                <a:solidFill>
                  <a:schemeClr val="dk2"/>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6312" y="4114800"/>
            <a:ext cx="6118859"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03A77A0-1B30-4FB6-A7F4-2AB11792187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0" name="Plassholder for bilde 8">
            <a:extLst>
              <a:ext uri="{FF2B5EF4-FFF2-40B4-BE49-F238E27FC236}">
                <a16:creationId xmlns:a16="http://schemas.microsoft.com/office/drawing/2014/main" id="{272F82BE-F1C9-48CB-AC9E-52F6EFCCF497}"/>
              </a:ext>
            </a:extLst>
          </p:cNvPr>
          <p:cNvSpPr>
            <a:spLocks noGrp="1"/>
          </p:cNvSpPr>
          <p:nvPr>
            <p:ph type="pic" sz="quarter" idx="14"/>
          </p:nvPr>
        </p:nvSpPr>
        <p:spPr>
          <a:xfrm>
            <a:off x="7549516" y="1171575"/>
            <a:ext cx="6116954" cy="6103621"/>
          </a:xfrm>
          <a:solidFill>
            <a:schemeClr val="lt2"/>
          </a:solidFill>
        </p:spPr>
        <p:txBody>
          <a:bodyPr/>
          <a:lstStyle/>
          <a:p>
            <a:r>
              <a:rPr lang="nb-NO"/>
              <a:t>Klikk ikonet for å legge til et bilde</a:t>
            </a:r>
          </a:p>
        </p:txBody>
      </p:sp>
      <p:sp>
        <p:nvSpPr>
          <p:cNvPr id="11" name="Plassholder for tekst 2">
            <a:extLst>
              <a:ext uri="{FF2B5EF4-FFF2-40B4-BE49-F238E27FC236}">
                <a16:creationId xmlns:a16="http://schemas.microsoft.com/office/drawing/2014/main" id="{19A61B69-527E-204C-A794-5F5CC653CA76}"/>
              </a:ext>
            </a:extLst>
          </p:cNvPr>
          <p:cNvSpPr>
            <a:spLocks noGrp="1"/>
          </p:cNvSpPr>
          <p:nvPr>
            <p:ph type="body" sz="quarter" idx="16" hasCustomPrompt="1"/>
          </p:nvPr>
        </p:nvSpPr>
        <p:spPr>
          <a:xfrm>
            <a:off x="13747355" y="2895600"/>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a:t>Foto: Sett inn kreditering av fotograf</a:t>
            </a:r>
          </a:p>
        </p:txBody>
      </p:sp>
      <p:pic>
        <p:nvPicPr>
          <p:cNvPr id="13" name="Grafikk 12">
            <a:extLst>
              <a:ext uri="{FF2B5EF4-FFF2-40B4-BE49-F238E27FC236}">
                <a16:creationId xmlns:a16="http://schemas.microsoft.com/office/drawing/2014/main" id="{1FCA0850-B749-0540-9EFB-B12B3F4A307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5957231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
            <a:ext cx="4876800" cy="82480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9" name="Plassholder for bilde 8">
            <a:extLst>
              <a:ext uri="{FF2B5EF4-FFF2-40B4-BE49-F238E27FC236}">
                <a16:creationId xmlns:a16="http://schemas.microsoft.com/office/drawing/2014/main" id="{7ABC5F84-5B0B-40B1-95B9-B8959CC84B74}"/>
              </a:ext>
            </a:extLst>
          </p:cNvPr>
          <p:cNvSpPr>
            <a:spLocks noGrp="1"/>
          </p:cNvSpPr>
          <p:nvPr>
            <p:ph type="pic" sz="quarter" idx="13"/>
          </p:nvPr>
        </p:nvSpPr>
        <p:spPr>
          <a:xfrm>
            <a:off x="958216" y="1171575"/>
            <a:ext cx="6116954" cy="6103621"/>
          </a:xfrm>
          <a:solidFill>
            <a:schemeClr val="lt2"/>
          </a:solidFill>
        </p:spPr>
        <p:txBody>
          <a:bodyPr/>
          <a:lstStyle/>
          <a:p>
            <a:r>
              <a:rPr lang="nb-NO"/>
              <a:t>Klikk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7549517" y="2302975"/>
            <a:ext cx="6116954" cy="1403461"/>
          </a:xfrm>
        </p:spPr>
        <p:txBody>
          <a:bodyPr wrap="square" lIns="0" tIns="0" rIns="0" bIns="0" anchor="b">
            <a:noAutofit/>
          </a:bodyPr>
          <a:lstStyle>
            <a:lvl1pPr algn="l">
              <a:defRPr sz="4560">
                <a:solidFill>
                  <a:schemeClr val="dk2"/>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7549517" y="4114800"/>
            <a:ext cx="6116954"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ADF2BF78-71A9-4214-8D45-00E0363A513E}"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1" name="Plassholder for tekst 2">
            <a:extLst>
              <a:ext uri="{FF2B5EF4-FFF2-40B4-BE49-F238E27FC236}">
                <a16:creationId xmlns:a16="http://schemas.microsoft.com/office/drawing/2014/main" id="{0FDE9D9C-A8AB-CF48-8328-3B918E791109}"/>
              </a:ext>
            </a:extLst>
          </p:cNvPr>
          <p:cNvSpPr>
            <a:spLocks noGrp="1"/>
          </p:cNvSpPr>
          <p:nvPr>
            <p:ph type="body" sz="quarter" idx="16" hasCustomPrompt="1"/>
          </p:nvPr>
        </p:nvSpPr>
        <p:spPr>
          <a:xfrm>
            <a:off x="753007" y="2895600"/>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a:t>Foto: Sett inn kreditering av fotograf</a:t>
            </a:r>
          </a:p>
        </p:txBody>
      </p:sp>
      <p:pic>
        <p:nvPicPr>
          <p:cNvPr id="13" name="Grafikk 12">
            <a:extLst>
              <a:ext uri="{FF2B5EF4-FFF2-40B4-BE49-F238E27FC236}">
                <a16:creationId xmlns:a16="http://schemas.microsoft.com/office/drawing/2014/main" id="{D0DC4EC9-F747-4246-874F-E84AA0B0AE3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46734489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C6BCA24-2492-4D5E-851B-D133BE6BD08C}"/>
              </a:ext>
            </a:extLst>
          </p:cNvPr>
          <p:cNvSpPr/>
          <p:nvPr userDrawn="1"/>
        </p:nvSpPr>
        <p:spPr>
          <a:xfrm>
            <a:off x="487680" y="0"/>
            <a:ext cx="4877280" cy="5927040"/>
          </a:xfrm>
          <a:prstGeom prst="rect">
            <a:avLst/>
          </a:prstGeom>
          <a:solidFill>
            <a:srgbClr val="CE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1183984"/>
            <a:ext cx="14630400" cy="7064083"/>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1" y="443753"/>
            <a:ext cx="3920490" cy="3590310"/>
          </a:xfrm>
        </p:spPr>
        <p:txBody>
          <a:bodyPr wrap="square" lIns="0" tIns="0" rIns="0" bIns="0" anchor="b">
            <a:noAutofit/>
          </a:bodyPr>
          <a:lstStyle>
            <a:lvl1pPr algn="l">
              <a:defRPr sz="4560">
                <a:solidFill>
                  <a:schemeClr val="dk2"/>
                </a:solidFill>
              </a:defRPr>
            </a:lvl1pPr>
          </a:lstStyle>
          <a:p>
            <a:r>
              <a:rPr lang="nb-NO"/>
              <a:t>Klikk for å redigere tittelstil</a:t>
            </a:r>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8216" y="4794946"/>
            <a:ext cx="3918584"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7540A8F8-C481-4CBC-B329-75A7F15DEA2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tekst 2">
            <a:extLst>
              <a:ext uri="{FF2B5EF4-FFF2-40B4-BE49-F238E27FC236}">
                <a16:creationId xmlns:a16="http://schemas.microsoft.com/office/drawing/2014/main" id="{9B83EA47-4C8F-6945-9467-5327596A61B2}"/>
              </a:ext>
            </a:extLst>
          </p:cNvPr>
          <p:cNvSpPr>
            <a:spLocks noGrp="1"/>
          </p:cNvSpPr>
          <p:nvPr>
            <p:ph type="body" sz="quarter" idx="16" hasCustomPrompt="1"/>
          </p:nvPr>
        </p:nvSpPr>
        <p:spPr>
          <a:xfrm rot="16200000">
            <a:off x="12199757" y="5822194"/>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a:t>Foto: Sett inn kreditering av fotograf</a:t>
            </a:r>
          </a:p>
        </p:txBody>
      </p:sp>
    </p:spTree>
    <p:extLst>
      <p:ext uri="{BB962C8B-B14F-4D97-AF65-F5344CB8AC3E}">
        <p14:creationId xmlns:p14="http://schemas.microsoft.com/office/powerpoint/2010/main" val="31364571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1183984"/>
            <a:ext cx="14630400" cy="7064083"/>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876800" cy="5928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8216" y="4794946"/>
            <a:ext cx="3918584" cy="738664"/>
          </a:xfrm>
        </p:spPr>
        <p:txBody>
          <a:bodyPr wrap="square" lIns="0" tIns="0" rIns="0" bIns="0">
            <a:noAutofit/>
          </a:bodyPr>
          <a:lstStyle>
            <a:lvl1pPr marL="0" indent="0" algn="l">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EA361D0-87B0-4C01-8535-BCAFFBF87541}"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Tittel 1">
            <a:extLst>
              <a:ext uri="{FF2B5EF4-FFF2-40B4-BE49-F238E27FC236}">
                <a16:creationId xmlns:a16="http://schemas.microsoft.com/office/drawing/2014/main" id="{768FFDB9-DEC0-4ED2-AA73-EFDCD4020589}"/>
              </a:ext>
            </a:extLst>
          </p:cNvPr>
          <p:cNvSpPr>
            <a:spLocks noGrp="1"/>
          </p:cNvSpPr>
          <p:nvPr>
            <p:ph type="ctrTitle"/>
          </p:nvPr>
        </p:nvSpPr>
        <p:spPr>
          <a:xfrm>
            <a:off x="956311" y="443753"/>
            <a:ext cx="3920490" cy="3590310"/>
          </a:xfrm>
        </p:spPr>
        <p:txBody>
          <a:bodyPr wrap="square" lIns="0" tIns="0" rIns="0" bIns="0" anchor="b">
            <a:noAutofit/>
          </a:bodyPr>
          <a:lstStyle>
            <a:lvl1pPr algn="l">
              <a:defRPr sz="4560">
                <a:solidFill>
                  <a:schemeClr val="bg1"/>
                </a:solidFill>
              </a:defRPr>
            </a:lvl1pPr>
          </a:lstStyle>
          <a:p>
            <a:r>
              <a:rPr lang="nb-NO"/>
              <a:t>Klikk for å redigere tittelstil</a:t>
            </a:r>
          </a:p>
        </p:txBody>
      </p:sp>
      <p:sp>
        <p:nvSpPr>
          <p:cNvPr id="10" name="Plassholder for tekst 2">
            <a:extLst>
              <a:ext uri="{FF2B5EF4-FFF2-40B4-BE49-F238E27FC236}">
                <a16:creationId xmlns:a16="http://schemas.microsoft.com/office/drawing/2014/main" id="{9BBF87C4-A7B5-134E-8831-50A2AE67C78D}"/>
              </a:ext>
            </a:extLst>
          </p:cNvPr>
          <p:cNvSpPr>
            <a:spLocks noGrp="1"/>
          </p:cNvSpPr>
          <p:nvPr>
            <p:ph type="body" sz="quarter" idx="16" hasCustomPrompt="1"/>
          </p:nvPr>
        </p:nvSpPr>
        <p:spPr>
          <a:xfrm rot="16200000">
            <a:off x="12199757" y="5822194"/>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a:t>Foto: Sett inn kreditering av fotograf</a:t>
            </a:r>
          </a:p>
        </p:txBody>
      </p:sp>
    </p:spTree>
    <p:extLst>
      <p:ext uri="{BB962C8B-B14F-4D97-AF65-F5344CB8AC3E}">
        <p14:creationId xmlns:p14="http://schemas.microsoft.com/office/powerpoint/2010/main" val="23641719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4D9D44-98FA-4766-8341-8FC3D86332B5}"/>
              </a:ext>
            </a:extLst>
          </p:cNvPr>
          <p:cNvSpPr>
            <a:spLocks noGrp="1"/>
          </p:cNvSpPr>
          <p:nvPr>
            <p:ph type="title"/>
          </p:nvPr>
        </p:nvSpPr>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00747B07-4572-40CF-B463-9CF5EBF58E33}"/>
              </a:ext>
            </a:extLst>
          </p:cNvPr>
          <p:cNvSpPr>
            <a:spLocks noGrp="1"/>
          </p:cNvSpPr>
          <p:nvPr>
            <p:ph idx="1"/>
          </p:nvPr>
        </p:nvSpPr>
        <p:spPr>
          <a:xfrm>
            <a:off x="956311" y="2895600"/>
            <a:ext cx="10515600"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69DCCC-FA35-4BC3-B401-3AF1C6FBDB55}"/>
              </a:ext>
            </a:extLst>
          </p:cNvPr>
          <p:cNvSpPr>
            <a:spLocks noGrp="1"/>
          </p:cNvSpPr>
          <p:nvPr>
            <p:ph type="dt" sz="half" idx="10"/>
          </p:nvPr>
        </p:nvSpPr>
        <p:spPr/>
        <p:txBody>
          <a:bodyPr lIns="0" tIns="0" rIns="0" bIns="0"/>
          <a:lstStyle/>
          <a:p>
            <a:fld id="{A852B1F4-6138-4225-A9A8-727786CA4CFA}" type="datetime1">
              <a:rPr lang="nb-NO" smtClean="0"/>
              <a:t>22.01.2024</a:t>
            </a:fld>
            <a:endParaRPr lang="nb-NO"/>
          </a:p>
        </p:txBody>
      </p:sp>
      <p:sp>
        <p:nvSpPr>
          <p:cNvPr id="5" name="Plassholder for bunntekst 4">
            <a:extLst>
              <a:ext uri="{FF2B5EF4-FFF2-40B4-BE49-F238E27FC236}">
                <a16:creationId xmlns:a16="http://schemas.microsoft.com/office/drawing/2014/main" id="{BC8BCE1B-16B5-4C51-BA48-E53851E99C11}"/>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A2456F09-A299-4ECB-99F6-48D6F352DCE0}"/>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8053177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7C01F237-A6AB-4B8D-8F87-3AF6EC629C80}" type="datetime1">
              <a:rPr lang="nb-NO" smtClean="0"/>
              <a:t>22.01.2024</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8" name="Plassholder for innhold 2">
            <a:extLst>
              <a:ext uri="{FF2B5EF4-FFF2-40B4-BE49-F238E27FC236}">
                <a16:creationId xmlns:a16="http://schemas.microsoft.com/office/drawing/2014/main" id="{D4C05C0E-D386-4C2B-8D54-20A35582EA4D}"/>
              </a:ext>
            </a:extLst>
          </p:cNvPr>
          <p:cNvSpPr>
            <a:spLocks noGrp="1"/>
          </p:cNvSpPr>
          <p:nvPr>
            <p:ph idx="1"/>
          </p:nvPr>
        </p:nvSpPr>
        <p:spPr>
          <a:xfrm>
            <a:off x="956310"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a:extLst>
              <a:ext uri="{FF2B5EF4-FFF2-40B4-BE49-F238E27FC236}">
                <a16:creationId xmlns:a16="http://schemas.microsoft.com/office/drawing/2014/main" id="{5E1BB4FF-EB57-43DA-9720-67307DA703DF}"/>
              </a:ext>
            </a:extLst>
          </p:cNvPr>
          <p:cNvSpPr>
            <a:spLocks noGrp="1"/>
          </p:cNvSpPr>
          <p:nvPr>
            <p:ph idx="13"/>
          </p:nvPr>
        </p:nvSpPr>
        <p:spPr>
          <a:xfrm>
            <a:off x="7549517"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437656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o bilder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DAE63A93-2561-4A89-A7E2-7BE8335815AC}" type="datetime1">
              <a:rPr lang="nb-NO" smtClean="0"/>
              <a:t>22.01.2024</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3" name="Plassholder for bilde 2">
            <a:extLst>
              <a:ext uri="{FF2B5EF4-FFF2-40B4-BE49-F238E27FC236}">
                <a16:creationId xmlns:a16="http://schemas.microsoft.com/office/drawing/2014/main" id="{42886FD8-E3F1-4AF6-B1B3-56C5C0F27DF7}"/>
              </a:ext>
            </a:extLst>
          </p:cNvPr>
          <p:cNvSpPr>
            <a:spLocks noGrp="1"/>
          </p:cNvSpPr>
          <p:nvPr>
            <p:ph type="pic" sz="quarter" idx="14"/>
          </p:nvPr>
        </p:nvSpPr>
        <p:spPr>
          <a:xfrm>
            <a:off x="960119" y="2895600"/>
            <a:ext cx="6116954" cy="4379597"/>
          </a:xfrm>
          <a:prstGeom prst="rect">
            <a:avLst/>
          </a:prstGeom>
          <a:solidFill>
            <a:schemeClr val="lt2"/>
          </a:solidFill>
        </p:spPr>
        <p:txBody>
          <a:bodyPr lIns="0" tIns="0" rIns="0" bIns="0"/>
          <a:lstStyle/>
          <a:p>
            <a:r>
              <a:rPr lang="nb-NO"/>
              <a:t>Klikk ikonet for å legge til et bilde</a:t>
            </a:r>
          </a:p>
        </p:txBody>
      </p:sp>
      <p:sp>
        <p:nvSpPr>
          <p:cNvPr id="4" name="Plassholder for bilde 3">
            <a:extLst>
              <a:ext uri="{FF2B5EF4-FFF2-40B4-BE49-F238E27FC236}">
                <a16:creationId xmlns:a16="http://schemas.microsoft.com/office/drawing/2014/main" id="{19D6546F-BDA3-480D-81D5-6D1B8A13EFD2}"/>
              </a:ext>
            </a:extLst>
          </p:cNvPr>
          <p:cNvSpPr>
            <a:spLocks noGrp="1"/>
          </p:cNvSpPr>
          <p:nvPr>
            <p:ph type="pic" sz="quarter" idx="15"/>
          </p:nvPr>
        </p:nvSpPr>
        <p:spPr>
          <a:xfrm>
            <a:off x="7553326" y="2895600"/>
            <a:ext cx="6116954" cy="4379597"/>
          </a:xfrm>
          <a:prstGeom prst="rect">
            <a:avLst/>
          </a:prstGeom>
          <a:solidFill>
            <a:schemeClr val="lt2"/>
          </a:solidFill>
        </p:spPr>
        <p:txBody>
          <a:bodyPr lIns="0" tIns="0" rIns="0" bIns="0"/>
          <a:lstStyle/>
          <a:p>
            <a:r>
              <a:rPr lang="nb-NO"/>
              <a:t>Klikk ikonet for å legge til et bilde</a:t>
            </a:r>
          </a:p>
        </p:txBody>
      </p:sp>
      <p:sp>
        <p:nvSpPr>
          <p:cNvPr id="8" name="Plassholder for tekst 2">
            <a:extLst>
              <a:ext uri="{FF2B5EF4-FFF2-40B4-BE49-F238E27FC236}">
                <a16:creationId xmlns:a16="http://schemas.microsoft.com/office/drawing/2014/main" id="{331544C7-6E4D-4FCE-B743-A772C08B1F9D}"/>
              </a:ext>
            </a:extLst>
          </p:cNvPr>
          <p:cNvSpPr>
            <a:spLocks noGrp="1"/>
          </p:cNvSpPr>
          <p:nvPr>
            <p:ph type="body" sz="quarter" idx="16" hasCustomPrompt="1"/>
          </p:nvPr>
        </p:nvSpPr>
        <p:spPr>
          <a:xfrm>
            <a:off x="13747355" y="2895600"/>
            <a:ext cx="129266" cy="4379597"/>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15873951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956310"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5" name="Plassholder for tekst 4">
            <a:extLst>
              <a:ext uri="{FF2B5EF4-FFF2-40B4-BE49-F238E27FC236}">
                <a16:creationId xmlns:a16="http://schemas.microsoft.com/office/drawing/2014/main" id="{08B1DF3D-C6BE-4D4E-957F-C6DEF92025DC}"/>
              </a:ext>
            </a:extLst>
          </p:cNvPr>
          <p:cNvSpPr>
            <a:spLocks noGrp="1"/>
          </p:cNvSpPr>
          <p:nvPr>
            <p:ph type="body" sz="quarter" idx="3"/>
          </p:nvPr>
        </p:nvSpPr>
        <p:spPr>
          <a:xfrm>
            <a:off x="7549517"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CD12513-0937-438B-92B2-80ABB131DF2B}"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1403461"/>
          </a:xfrm>
        </p:spPr>
        <p:txBody>
          <a:bodyPr lIns="0" tIns="0" rIns="0" bIns="0"/>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0"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2">
            <a:extLst>
              <a:ext uri="{FF2B5EF4-FFF2-40B4-BE49-F238E27FC236}">
                <a16:creationId xmlns:a16="http://schemas.microsoft.com/office/drawing/2014/main" id="{A274A5EE-0306-47C8-95FA-9176D50FAB41}"/>
              </a:ext>
            </a:extLst>
          </p:cNvPr>
          <p:cNvSpPr>
            <a:spLocks noGrp="1"/>
          </p:cNvSpPr>
          <p:nvPr>
            <p:ph idx="14"/>
          </p:nvPr>
        </p:nvSpPr>
        <p:spPr>
          <a:xfrm>
            <a:off x="7549517"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4207360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F26BDD0-8444-406F-A543-4E312E51B5A4}"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6116954" cy="1403461"/>
          </a:xfrm>
        </p:spPr>
        <p:txBody>
          <a:bodyPr lIns="0" tIns="0" rIns="0" bIns="0"/>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7557137" y="1171575"/>
            <a:ext cx="7073262"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2">
            <a:extLst>
              <a:ext uri="{FF2B5EF4-FFF2-40B4-BE49-F238E27FC236}">
                <a16:creationId xmlns:a16="http://schemas.microsoft.com/office/drawing/2014/main" id="{55A6CEE8-9BD3-4F79-BFFB-FCCC2C748367}"/>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105878240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tel, tekst og bilde #2">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F0D09085-7D4B-4E10-9C99-B8BD245DBFE6}"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09" y="1036845"/>
            <a:ext cx="8317230" cy="1403461"/>
          </a:xfrm>
        </p:spPr>
        <p:txBody>
          <a:bodyPr lIns="0" tIns="0" rIns="0" bIns="0"/>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9747887" y="1171575"/>
            <a:ext cx="488251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09" y="2895600"/>
            <a:ext cx="8317230"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2">
            <a:extLst>
              <a:ext uri="{FF2B5EF4-FFF2-40B4-BE49-F238E27FC236}">
                <a16:creationId xmlns:a16="http://schemas.microsoft.com/office/drawing/2014/main" id="{9BE31FBC-3E87-4906-8AF2-8C42F3A72D5F}"/>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2770847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lysbilde_eget bilde">
    <p:spTree>
      <p:nvGrpSpPr>
        <p:cNvPr id="1" name=""/>
        <p:cNvGrpSpPr/>
        <p:nvPr/>
      </p:nvGrpSpPr>
      <p:grpSpPr>
        <a:xfrm>
          <a:off x="0" y="0"/>
          <a:ext cx="0" cy="0"/>
          <a:chOff x="0" y="0"/>
          <a:chExt cx="0" cy="0"/>
        </a:xfrm>
      </p:grpSpPr>
      <p:sp>
        <p:nvSpPr>
          <p:cNvPr id="5" name="Rektangel 4"/>
          <p:cNvSpPr/>
          <p:nvPr userDrawn="1"/>
        </p:nvSpPr>
        <p:spPr>
          <a:xfrm>
            <a:off x="-58419" y="0"/>
            <a:ext cx="14977664"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640">
              <a:ln>
                <a:noFill/>
              </a:ln>
              <a:solidFill>
                <a:schemeClr val="bg1"/>
              </a:solidFill>
            </a:endParaRP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3072" y="7142433"/>
            <a:ext cx="2304256" cy="711368"/>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34880" y="7110334"/>
            <a:ext cx="2649894" cy="495307"/>
          </a:xfrm>
          <a:prstGeom prst="rect">
            <a:avLst/>
          </a:prstGeom>
        </p:spPr>
      </p:pic>
      <p:sp>
        <p:nvSpPr>
          <p:cNvPr id="2" name="Tittel 1"/>
          <p:cNvSpPr>
            <a:spLocks noGrp="1"/>
          </p:cNvSpPr>
          <p:nvPr userDrawn="1">
            <p:ph type="ctrTitle" hasCustomPrompt="1"/>
          </p:nvPr>
        </p:nvSpPr>
        <p:spPr>
          <a:xfrm>
            <a:off x="4204454" y="3423525"/>
            <a:ext cx="9908301" cy="979376"/>
          </a:xfrm>
          <a:prstGeom prst="rect">
            <a:avLst/>
          </a:prstGeom>
        </p:spPr>
        <p:txBody>
          <a:bodyPr>
            <a:normAutofit/>
          </a:bodyPr>
          <a:lstStyle>
            <a:lvl1pPr>
              <a:defRPr sz="4480" baseline="0">
                <a:solidFill>
                  <a:srgbClr val="40678D"/>
                </a:solidFill>
              </a:defRPr>
            </a:lvl1pPr>
          </a:lstStyle>
          <a:p>
            <a:r>
              <a:rPr lang="nb-NO" dirty="0"/>
              <a:t>KLIKK FOR Å LEGGE TIL EN TITTEL</a:t>
            </a:r>
          </a:p>
        </p:txBody>
      </p:sp>
      <p:sp>
        <p:nvSpPr>
          <p:cNvPr id="3" name="Undertittel 2"/>
          <p:cNvSpPr>
            <a:spLocks noGrp="1"/>
          </p:cNvSpPr>
          <p:nvPr userDrawn="1">
            <p:ph type="subTitle" idx="1"/>
          </p:nvPr>
        </p:nvSpPr>
        <p:spPr>
          <a:xfrm>
            <a:off x="4204454" y="4402899"/>
            <a:ext cx="9908301" cy="921702"/>
          </a:xfrm>
        </p:spPr>
        <p:txBody>
          <a:bodyPr>
            <a:normAutofit/>
          </a:bodyPr>
          <a:lstStyle>
            <a:lvl1pPr marL="0" indent="0" algn="l">
              <a:buNone/>
              <a:defRPr sz="3200" b="1" baseline="0">
                <a:solidFill>
                  <a:schemeClr val="tx1"/>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endParaRPr lang="nb-NO" dirty="0"/>
          </a:p>
        </p:txBody>
      </p:sp>
      <p:sp>
        <p:nvSpPr>
          <p:cNvPr id="9" name="Plassholder for bilde 8"/>
          <p:cNvSpPr>
            <a:spLocks noGrp="1"/>
          </p:cNvSpPr>
          <p:nvPr>
            <p:ph type="pic" sz="quarter" idx="10"/>
          </p:nvPr>
        </p:nvSpPr>
        <p:spPr>
          <a:xfrm>
            <a:off x="-55907" y="0"/>
            <a:ext cx="3754122" cy="8229600"/>
          </a:xfrm>
        </p:spPr>
        <p:txBody>
          <a:bodyPr/>
          <a:lstStyle/>
          <a:p>
            <a:endParaRPr lang="nb-NO"/>
          </a:p>
        </p:txBody>
      </p:sp>
    </p:spTree>
    <p:extLst>
      <p:ext uri="{BB962C8B-B14F-4D97-AF65-F5344CB8AC3E}">
        <p14:creationId xmlns:p14="http://schemas.microsoft.com/office/powerpoint/2010/main" val="300872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tel, tekst og bilde #3">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50532F98-8284-484E-8BF4-A5270B91B9B5}"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927925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2">
            <a:extLst>
              <a:ext uri="{FF2B5EF4-FFF2-40B4-BE49-F238E27FC236}">
                <a16:creationId xmlns:a16="http://schemas.microsoft.com/office/drawing/2014/main" id="{0B37DE26-D1C3-4958-AAD0-4B083C57A7A6}"/>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23062766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956310"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910D29F-BF1C-499C-865B-AE569007ACDD}"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6116954" cy="1403461"/>
          </a:xfrm>
        </p:spPr>
        <p:txBody>
          <a:bodyPr lIns="0" tIns="0" rIns="0" bIns="0"/>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0"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7557137" y="1171575"/>
            <a:ext cx="7073262" cy="6103621"/>
          </a:xfrm>
          <a:prstGeom prst="rect">
            <a:avLst/>
          </a:prstGeom>
          <a:solidFill>
            <a:schemeClr val="lt2"/>
          </a:solidFill>
        </p:spPr>
        <p:txBody>
          <a:bodyPr lIns="0" tIns="0" rIns="0" bIns="0"/>
          <a:lstStyle/>
          <a:p>
            <a:r>
              <a:rPr lang="nb-NO"/>
              <a:t>Klikk ikonet for å legge til et bilde</a:t>
            </a:r>
          </a:p>
        </p:txBody>
      </p:sp>
      <p:sp>
        <p:nvSpPr>
          <p:cNvPr id="12" name="Plassholder for tekst 2">
            <a:extLst>
              <a:ext uri="{FF2B5EF4-FFF2-40B4-BE49-F238E27FC236}">
                <a16:creationId xmlns:a16="http://schemas.microsoft.com/office/drawing/2014/main" id="{FF8DB92C-8780-4508-8B81-50F701709138}"/>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40173311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0B51F30-4B04-4CED-95D8-06D381065EE3}"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701730"/>
          </a:xfrm>
        </p:spPr>
        <p:txBody>
          <a:bodyPr lIns="0" tIns="0" rIns="0" bIns="0" anchor="t">
            <a:noAutofit/>
          </a:bodyPr>
          <a:lstStyle/>
          <a:p>
            <a:r>
              <a:rPr lang="nb-NO"/>
              <a:t>Klikk for å redigere tittelstil</a:t>
            </a:r>
          </a:p>
        </p:txBody>
      </p:sp>
      <p:sp>
        <p:nvSpPr>
          <p:cNvPr id="14" name="Plassholder for bilde 3">
            <a:extLst>
              <a:ext uri="{FF2B5EF4-FFF2-40B4-BE49-F238E27FC236}">
                <a16:creationId xmlns:a16="http://schemas.microsoft.com/office/drawing/2014/main" id="{13A60648-8934-4097-B0A8-3EAAC644EE12}"/>
              </a:ext>
            </a:extLst>
          </p:cNvPr>
          <p:cNvSpPr>
            <a:spLocks noGrp="1"/>
          </p:cNvSpPr>
          <p:nvPr>
            <p:ph type="pic" sz="quarter" idx="15"/>
          </p:nvPr>
        </p:nvSpPr>
        <p:spPr>
          <a:xfrm>
            <a:off x="956311" y="2318187"/>
            <a:ext cx="12713970" cy="4957010"/>
          </a:xfrm>
          <a:prstGeom prst="rect">
            <a:avLst/>
          </a:prstGeom>
          <a:solidFill>
            <a:schemeClr val="lt2"/>
          </a:solidFill>
        </p:spPr>
        <p:txBody>
          <a:bodyPr lIns="0" tIns="0" rIns="0" bIns="0"/>
          <a:lstStyle/>
          <a:p>
            <a:r>
              <a:rPr lang="nb-NO"/>
              <a:t>Klikk ikonet for å legge til et bilde</a:t>
            </a:r>
          </a:p>
        </p:txBody>
      </p:sp>
      <p:sp>
        <p:nvSpPr>
          <p:cNvPr id="3" name="Plassholder for tekst 2">
            <a:extLst>
              <a:ext uri="{FF2B5EF4-FFF2-40B4-BE49-F238E27FC236}">
                <a16:creationId xmlns:a16="http://schemas.microsoft.com/office/drawing/2014/main" id="{D1728619-46BA-4E25-9B80-6EE5C107EBD6}"/>
              </a:ext>
            </a:extLst>
          </p:cNvPr>
          <p:cNvSpPr>
            <a:spLocks noGrp="1"/>
          </p:cNvSpPr>
          <p:nvPr>
            <p:ph type="body" sz="quarter" idx="16" hasCustomPrompt="1"/>
          </p:nvPr>
        </p:nvSpPr>
        <p:spPr>
          <a:xfrm>
            <a:off x="13747355" y="2318185"/>
            <a:ext cx="129266" cy="4957010"/>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15041715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Pauseside med tittel og plassholder for ikon">
    <p:bg>
      <p:bgPr>
        <a:solidFill>
          <a:srgbClr val="BFCED6">
            <a:alpha val="60000"/>
          </a:srgbClr>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1BB3812-6B92-41AA-B031-D8E21DD4438F}"/>
              </a:ext>
            </a:extLst>
          </p:cNvPr>
          <p:cNvSpPr/>
          <p:nvPr userDrawn="1"/>
        </p:nvSpPr>
        <p:spPr>
          <a:xfrm>
            <a:off x="9273540" y="0"/>
            <a:ext cx="5356860" cy="82296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96CB9A-6DD9-4653-8D14-4D1DE607FA66}"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p>
        </p:txBody>
      </p:sp>
      <p:sp>
        <p:nvSpPr>
          <p:cNvPr id="13" name="Plassholder for innhold 12">
            <a:extLst>
              <a:ext uri="{FF2B5EF4-FFF2-40B4-BE49-F238E27FC236}">
                <a16:creationId xmlns:a16="http://schemas.microsoft.com/office/drawing/2014/main" id="{A11D1591-3D05-48F9-81D2-4C1C533E0F49}"/>
              </a:ext>
            </a:extLst>
          </p:cNvPr>
          <p:cNvSpPr>
            <a:spLocks noGrp="1"/>
          </p:cNvSpPr>
          <p:nvPr>
            <p:ph sz="quarter" idx="13" hasCustomPrompt="1"/>
          </p:nvPr>
        </p:nvSpPr>
        <p:spPr>
          <a:xfrm>
            <a:off x="2116677" y="1825429"/>
            <a:ext cx="4958494" cy="4211533"/>
          </a:xfrm>
        </p:spPr>
        <p:txBody>
          <a:bodyPr/>
          <a:lstStyle>
            <a:lvl1pPr>
              <a:defRPr/>
            </a:lvl1pPr>
          </a:lstStyle>
          <a:p>
            <a:pPr lvl="0"/>
            <a:r>
              <a:rPr lang="nb-NO"/>
              <a:t>Klikk bildeknappen for å sette inn ikon her</a:t>
            </a:r>
          </a:p>
        </p:txBody>
      </p:sp>
      <p:pic>
        <p:nvPicPr>
          <p:cNvPr id="11" name="Grafikk 10">
            <a:extLst>
              <a:ext uri="{FF2B5EF4-FFF2-40B4-BE49-F238E27FC236}">
                <a16:creationId xmlns:a16="http://schemas.microsoft.com/office/drawing/2014/main" id="{8F7D4894-F1A9-8B4B-92DF-98D8F2D8DFE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3196004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Pauseside med bilde og titte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6CB06730-514D-447A-AC1B-D56E4CAC2848}"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p>
        </p:txBody>
      </p:sp>
      <p:sp>
        <p:nvSpPr>
          <p:cNvPr id="9" name="Plassholder for bilde 2">
            <a:extLst>
              <a:ext uri="{FF2B5EF4-FFF2-40B4-BE49-F238E27FC236}">
                <a16:creationId xmlns:a16="http://schemas.microsoft.com/office/drawing/2014/main" id="{1819DB7C-4281-4A4C-92FC-574B03EC3C99}"/>
              </a:ext>
            </a:extLst>
          </p:cNvPr>
          <p:cNvSpPr>
            <a:spLocks noGrp="1"/>
          </p:cNvSpPr>
          <p:nvPr>
            <p:ph type="pic" sz="quarter" idx="14"/>
          </p:nvPr>
        </p:nvSpPr>
        <p:spPr>
          <a:xfrm>
            <a:off x="1" y="1166547"/>
            <a:ext cx="9273540" cy="6131581"/>
          </a:xfrm>
          <a:prstGeom prst="rect">
            <a:avLst/>
          </a:prstGeom>
          <a:solidFill>
            <a:schemeClr val="lt2"/>
          </a:solidFill>
        </p:spPr>
        <p:txBody>
          <a:bodyPr lIns="0" tIns="0" rIns="0" bIns="0"/>
          <a:lstStyle/>
          <a:p>
            <a:r>
              <a:rPr lang="nb-NO"/>
              <a:t>Klikk ikonet for å legge til et bilde</a:t>
            </a:r>
          </a:p>
        </p:txBody>
      </p:sp>
      <p:sp>
        <p:nvSpPr>
          <p:cNvPr id="10" name="Plassholder for tekst 2">
            <a:extLst>
              <a:ext uri="{FF2B5EF4-FFF2-40B4-BE49-F238E27FC236}">
                <a16:creationId xmlns:a16="http://schemas.microsoft.com/office/drawing/2014/main" id="{59AE6E74-257D-40FA-ACE0-1C3E8F4E5BF7}"/>
              </a:ext>
            </a:extLst>
          </p:cNvPr>
          <p:cNvSpPr>
            <a:spLocks noGrp="1"/>
          </p:cNvSpPr>
          <p:nvPr>
            <p:ph type="body" sz="quarter" idx="16" hasCustomPrompt="1"/>
          </p:nvPr>
        </p:nvSpPr>
        <p:spPr>
          <a:xfrm rot="16200000">
            <a:off x="3565235" y="4372642"/>
            <a:ext cx="129266" cy="6131581"/>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a:t>Foto: Sett inn kreditering på fotograf</a:t>
            </a:r>
          </a:p>
        </p:txBody>
      </p:sp>
      <p:pic>
        <p:nvPicPr>
          <p:cNvPr id="11" name="Grafikk 10">
            <a:extLst>
              <a:ext uri="{FF2B5EF4-FFF2-40B4-BE49-F238E27FC236}">
                <a16:creationId xmlns:a16="http://schemas.microsoft.com/office/drawing/2014/main" id="{75B32C43-708D-424B-88BB-2213BCD2BD3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48464586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Pauseside med kun tittel">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E580B64D-CEB7-6C43-87E0-FB58CA0DD84E}"/>
              </a:ext>
            </a:extLst>
          </p:cNvPr>
          <p:cNvSpPr/>
          <p:nvPr userDrawn="1"/>
        </p:nvSpPr>
        <p:spPr>
          <a:xfrm>
            <a:off x="9281914" y="-14068"/>
            <a:ext cx="5361120" cy="82512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F0229358-32AD-4AE8-84CE-030CC25296FA}"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56310" y="2666999"/>
            <a:ext cx="6118860" cy="4608196"/>
          </a:xfrm>
        </p:spPr>
        <p:txBody>
          <a:bodyPr wrap="square" lIns="0" tIns="0" rIns="0" bIns="0" anchor="t">
            <a:noAutofit/>
          </a:bodyPr>
          <a:lstStyle>
            <a:lvl1pPr algn="l">
              <a:defRPr sz="4560">
                <a:solidFill>
                  <a:schemeClr val="lt1"/>
                </a:solidFill>
              </a:defRPr>
            </a:lvl1pPr>
          </a:lstStyle>
          <a:p>
            <a:r>
              <a:rPr lang="nb-NO"/>
              <a:t>Klikk for å redigere tittelstil</a:t>
            </a:r>
          </a:p>
        </p:txBody>
      </p:sp>
      <p:pic>
        <p:nvPicPr>
          <p:cNvPr id="11" name="Grafikk 10">
            <a:extLst>
              <a:ext uri="{FF2B5EF4-FFF2-40B4-BE49-F238E27FC236}">
                <a16:creationId xmlns:a16="http://schemas.microsoft.com/office/drawing/2014/main" id="{1D8C6286-FBDA-E148-890F-DCED013A946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77376717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bl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AD0F42-88F7-4426-8B24-A2C24B047AD9}"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p>
        </p:txBody>
      </p:sp>
      <p:pic>
        <p:nvPicPr>
          <p:cNvPr id="9" name="Bilde 8" descr="Et bilde som inneholder tekst&#10;&#10;Automatisk generert beskrivelse">
            <a:extLst>
              <a:ext uri="{FF2B5EF4-FFF2-40B4-BE49-F238E27FC236}">
                <a16:creationId xmlns:a16="http://schemas.microsoft.com/office/drawing/2014/main" id="{1CF77BC4-34AA-4675-BE55-234304E21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81D08FE6-568F-4945-9F8A-309CF9348B9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7178565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r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9583505E-4570-4F62-ADB7-70756F9DF1AC}"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p>
        </p:txBody>
      </p:sp>
      <p:pic>
        <p:nvPicPr>
          <p:cNvPr id="9" name="Bilde 8">
            <a:extLst>
              <a:ext uri="{FF2B5EF4-FFF2-40B4-BE49-F238E27FC236}">
                <a16:creationId xmlns:a16="http://schemas.microsoft.com/office/drawing/2014/main" id="{BB590AD2-59FE-4C3E-BC34-FC6D87F3F5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1FB409F8-CAC2-5B43-9AA2-89A546C152B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8340325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u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538E33CC-B1F4-4813-A999-EED8B2EAC101}"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p>
        </p:txBody>
      </p:sp>
      <p:pic>
        <p:nvPicPr>
          <p:cNvPr id="9" name="Bilde 8">
            <a:extLst>
              <a:ext uri="{FF2B5EF4-FFF2-40B4-BE49-F238E27FC236}">
                <a16:creationId xmlns:a16="http://schemas.microsoft.com/office/drawing/2014/main" id="{86CF46EF-E081-41C3-825D-4BA7493F57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AB27105F-E7A8-3046-93B9-03B1E62261B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28430987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oransje">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A51FA0B6-9C87-4C98-ADA4-2C6291B734DD}"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p>
        </p:txBody>
      </p:sp>
      <p:pic>
        <p:nvPicPr>
          <p:cNvPr id="9" name="Bilde 8">
            <a:extLst>
              <a:ext uri="{FF2B5EF4-FFF2-40B4-BE49-F238E27FC236}">
                <a16:creationId xmlns:a16="http://schemas.microsoft.com/office/drawing/2014/main" id="{41B1D584-DC2C-4F86-AE3C-330E146FFC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80A78E2F-7296-604B-A67D-E06DDF3D801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458116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085239"/>
            <a:ext cx="14630400" cy="4150078"/>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284" y="7242482"/>
            <a:ext cx="2682242" cy="501522"/>
          </a:xfrm>
          <a:prstGeom prst="rect">
            <a:avLst/>
          </a:prstGeom>
        </p:spPr>
      </p:pic>
      <p:sp>
        <p:nvSpPr>
          <p:cNvPr id="6" name="Tittel 1"/>
          <p:cNvSpPr>
            <a:spLocks noGrp="1"/>
          </p:cNvSpPr>
          <p:nvPr>
            <p:ph type="ctrTitle" hasCustomPrompt="1"/>
          </p:nvPr>
        </p:nvSpPr>
        <p:spPr>
          <a:xfrm>
            <a:off x="629920" y="1234480"/>
            <a:ext cx="10972800" cy="805280"/>
          </a:xfrm>
          <a:prstGeom prst="rect">
            <a:avLst/>
          </a:prstGeom>
        </p:spPr>
        <p:txBody>
          <a:bodyPr anchor="t">
            <a:noAutofit/>
          </a:bodyPr>
          <a:lstStyle>
            <a:lvl1pPr algn="l">
              <a:defRPr sz="4480" b="1">
                <a:solidFill>
                  <a:srgbClr val="40678D"/>
                </a:solidFill>
              </a:defRPr>
            </a:lvl1pPr>
          </a:lstStyle>
          <a:p>
            <a:r>
              <a:rPr lang="nb-NO" dirty="0"/>
              <a:t>KLIKK FOR Å REDIGERE TITTELSTIL</a:t>
            </a:r>
            <a:endParaRPr lang="en-GB" dirty="0"/>
          </a:p>
        </p:txBody>
      </p:sp>
      <p:sp>
        <p:nvSpPr>
          <p:cNvPr id="7" name="Undertittel 2"/>
          <p:cNvSpPr>
            <a:spLocks noGrp="1"/>
          </p:cNvSpPr>
          <p:nvPr>
            <p:ph type="subTitle" idx="1"/>
          </p:nvPr>
        </p:nvSpPr>
        <p:spPr>
          <a:xfrm>
            <a:off x="629920" y="2039760"/>
            <a:ext cx="10972800" cy="985520"/>
          </a:xfrm>
          <a:prstGeom prst="rect">
            <a:avLst/>
          </a:prstGeom>
        </p:spPr>
        <p:txBody>
          <a:bodyPr/>
          <a:lstStyle>
            <a:lvl1pPr marL="0" indent="0" algn="l">
              <a:buNone/>
              <a:defRPr sz="288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dirty="0"/>
              <a:t>Klikk for å redigere undertittelstil i malen</a:t>
            </a:r>
            <a:endParaRPr lang="en-GB" dirty="0"/>
          </a:p>
        </p:txBody>
      </p:sp>
    </p:spTree>
    <p:extLst>
      <p:ext uri="{BB962C8B-B14F-4D97-AF65-F5344CB8AC3E}">
        <p14:creationId xmlns:p14="http://schemas.microsoft.com/office/powerpoint/2010/main" val="39977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7F1EF2F0-C0B3-4DDF-B074-ED4EBB865B32}"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tekst 2">
            <a:extLst>
              <a:ext uri="{FF2B5EF4-FFF2-40B4-BE49-F238E27FC236}">
                <a16:creationId xmlns:a16="http://schemas.microsoft.com/office/drawing/2014/main" id="{FD0E5513-0F25-4043-A538-F261F2E81414}"/>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253606443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2">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FFC84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4F814F8-3CDD-44DD-99FC-CAF34234AF00}"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tekst 2">
            <a:extLst>
              <a:ext uri="{FF2B5EF4-FFF2-40B4-BE49-F238E27FC236}">
                <a16:creationId xmlns:a16="http://schemas.microsoft.com/office/drawing/2014/main" id="{2C4E6FEF-2A19-41B8-8242-4CA6ED61443E}"/>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19032831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3">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FF671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1F81B52-8C46-4FD3-80AA-F8D04D565F97}"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tekst 2">
            <a:extLst>
              <a:ext uri="{FF2B5EF4-FFF2-40B4-BE49-F238E27FC236}">
                <a16:creationId xmlns:a16="http://schemas.microsoft.com/office/drawing/2014/main" id="{9B93BCF4-D4C9-491C-A218-228C67A6BA01}"/>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125628628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4328319"/>
            <a:ext cx="4389120" cy="3443298"/>
          </a:xfrm>
          <a:prstGeom prst="rect">
            <a:avLst/>
          </a:pr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389120" cy="4106155"/>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0" y="1171576"/>
            <a:ext cx="3486676" cy="2497073"/>
          </a:xfrm>
        </p:spPr>
        <p:txBody>
          <a:bodyPr wrap="square" lIns="0" tIns="0" rIns="0" bIns="0" anchor="b">
            <a:noAutofit/>
          </a:bodyPr>
          <a:lstStyle>
            <a:lvl1pPr algn="l">
              <a:defRPr sz="3600">
                <a:solidFill>
                  <a:schemeClr val="dk2"/>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A5D0A0-3330-4C0A-B64F-5D4900BE51BD}"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84BB0569-EDCB-4706-8CA5-8F3806870E0C}"/>
              </a:ext>
            </a:extLst>
          </p:cNvPr>
          <p:cNvSpPr>
            <a:spLocks noGrp="1"/>
          </p:cNvSpPr>
          <p:nvPr>
            <p:ph type="pic" sz="quarter" idx="14"/>
          </p:nvPr>
        </p:nvSpPr>
        <p:spPr>
          <a:xfrm>
            <a:off x="5095905" y="1171575"/>
            <a:ext cx="4441514" cy="6600042"/>
          </a:xfrm>
          <a:prstGeom prst="rect">
            <a:avLst/>
          </a:prstGeom>
          <a:solidFill>
            <a:schemeClr val="lt2"/>
          </a:solidFill>
        </p:spPr>
        <p:txBody>
          <a:bodyPr wrap="square">
            <a:noAutofit/>
          </a:bodyPr>
          <a:lstStyle/>
          <a:p>
            <a:r>
              <a:rPr lang="nb-NO"/>
              <a:t>Klikk ikonet for å legge til et bilde</a:t>
            </a:r>
          </a:p>
        </p:txBody>
      </p:sp>
      <p:sp>
        <p:nvSpPr>
          <p:cNvPr id="16" name="Plassholder for bilde 10">
            <a:extLst>
              <a:ext uri="{FF2B5EF4-FFF2-40B4-BE49-F238E27FC236}">
                <a16:creationId xmlns:a16="http://schemas.microsoft.com/office/drawing/2014/main" id="{54300F52-CFB3-452D-903D-15806945892E}"/>
              </a:ext>
            </a:extLst>
          </p:cNvPr>
          <p:cNvSpPr>
            <a:spLocks noGrp="1"/>
          </p:cNvSpPr>
          <p:nvPr>
            <p:ph type="pic" sz="quarter" idx="15"/>
          </p:nvPr>
        </p:nvSpPr>
        <p:spPr>
          <a:xfrm>
            <a:off x="9738110" y="1171575"/>
            <a:ext cx="4404611" cy="3667343"/>
          </a:xfrm>
          <a:prstGeom prst="rect">
            <a:avLst/>
          </a:prstGeom>
          <a:solidFill>
            <a:schemeClr val="lt2"/>
          </a:solidFill>
        </p:spPr>
        <p:txBody>
          <a:bodyPr wrap="square">
            <a:noAutofit/>
          </a:bodyPr>
          <a:lstStyle/>
          <a:p>
            <a:r>
              <a:rPr lang="nb-NO"/>
              <a:t>Klikk ikonet for å legge til et bilde</a:t>
            </a:r>
          </a:p>
        </p:txBody>
      </p:sp>
      <p:sp>
        <p:nvSpPr>
          <p:cNvPr id="17" name="Plassholder for bilde 13">
            <a:extLst>
              <a:ext uri="{FF2B5EF4-FFF2-40B4-BE49-F238E27FC236}">
                <a16:creationId xmlns:a16="http://schemas.microsoft.com/office/drawing/2014/main" id="{B7BD9287-7C8F-4BDF-BF95-F9EDB343CBDA}"/>
              </a:ext>
            </a:extLst>
          </p:cNvPr>
          <p:cNvSpPr>
            <a:spLocks noGrp="1"/>
          </p:cNvSpPr>
          <p:nvPr>
            <p:ph type="pic" sz="quarter" idx="16"/>
          </p:nvPr>
        </p:nvSpPr>
        <p:spPr>
          <a:xfrm>
            <a:off x="9738110" y="5058101"/>
            <a:ext cx="4398896" cy="2713516"/>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7F012555-5605-4B3C-A7BE-0D84B36DD3BD}"/>
              </a:ext>
            </a:extLst>
          </p:cNvPr>
          <p:cNvSpPr>
            <a:spLocks noGrp="1"/>
          </p:cNvSpPr>
          <p:nvPr>
            <p:ph type="body" sz="quarter" idx="17" hasCustomPrompt="1"/>
          </p:nvPr>
        </p:nvSpPr>
        <p:spPr>
          <a:xfrm>
            <a:off x="14208430" y="1171575"/>
            <a:ext cx="129266" cy="6600042"/>
          </a:xfrm>
        </p:spPr>
        <p:txBody>
          <a:bodyPr vert="vert" wrap="square">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pic>
        <p:nvPicPr>
          <p:cNvPr id="18" name="Grafikk 17">
            <a:extLst>
              <a:ext uri="{FF2B5EF4-FFF2-40B4-BE49-F238E27FC236}">
                <a16:creationId xmlns:a16="http://schemas.microsoft.com/office/drawing/2014/main" id="{87D6C359-C2B0-B648-AECE-0287B604D7E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55062977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4328319"/>
            <a:ext cx="4389120" cy="3443298"/>
          </a:xfrm>
          <a:prstGeom prst="rect">
            <a:avLst/>
          </a:pr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389120" cy="4106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0" y="1171576"/>
            <a:ext cx="3486676" cy="2497073"/>
          </a:xfrm>
        </p:spPr>
        <p:txBody>
          <a:bodyPr wrap="square" lIns="0" tIns="0" rIns="0" bIns="0" anchor="b">
            <a:noAutofit/>
          </a:bodyPr>
          <a:lstStyle>
            <a:lvl1pPr algn="l">
              <a:defRPr sz="3600">
                <a:solidFill>
                  <a:schemeClr val="lt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CC385112-3A4D-4279-8CF6-408D59E1AB50}"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0" name="Plassholder for bilde 9">
            <a:extLst>
              <a:ext uri="{FF2B5EF4-FFF2-40B4-BE49-F238E27FC236}">
                <a16:creationId xmlns:a16="http://schemas.microsoft.com/office/drawing/2014/main" id="{B34D56FD-DF40-4637-BDBF-FC95E4ED6D88}"/>
              </a:ext>
            </a:extLst>
          </p:cNvPr>
          <p:cNvSpPr>
            <a:spLocks noGrp="1"/>
          </p:cNvSpPr>
          <p:nvPr>
            <p:ph type="pic" sz="quarter" idx="14"/>
          </p:nvPr>
        </p:nvSpPr>
        <p:spPr>
          <a:xfrm>
            <a:off x="5095905" y="1171575"/>
            <a:ext cx="4441514" cy="6600042"/>
          </a:xfrm>
          <a:prstGeom prst="rect">
            <a:avLst/>
          </a:prstGeom>
          <a:solidFill>
            <a:schemeClr val="lt2"/>
          </a:solidFill>
        </p:spPr>
        <p:txBody>
          <a:bodyPr wrap="square">
            <a:noAutofit/>
          </a:bodyPr>
          <a:lstStyle/>
          <a:p>
            <a:r>
              <a:rPr lang="nb-NO"/>
              <a:t>Klikk ikonet for å legge til et bilde</a:t>
            </a:r>
          </a:p>
        </p:txBody>
      </p:sp>
      <p:sp>
        <p:nvSpPr>
          <p:cNvPr id="11" name="Plassholder for bilde 10">
            <a:extLst>
              <a:ext uri="{FF2B5EF4-FFF2-40B4-BE49-F238E27FC236}">
                <a16:creationId xmlns:a16="http://schemas.microsoft.com/office/drawing/2014/main" id="{2E917D5D-4BEE-49A6-8234-EED58A0D2F52}"/>
              </a:ext>
            </a:extLst>
          </p:cNvPr>
          <p:cNvSpPr>
            <a:spLocks noGrp="1"/>
          </p:cNvSpPr>
          <p:nvPr>
            <p:ph type="pic" sz="quarter" idx="15"/>
          </p:nvPr>
        </p:nvSpPr>
        <p:spPr>
          <a:xfrm>
            <a:off x="9738110" y="1171575"/>
            <a:ext cx="4404611" cy="3667343"/>
          </a:xfrm>
          <a:prstGeom prst="rect">
            <a:avLst/>
          </a:prstGeom>
          <a:solidFill>
            <a:schemeClr val="lt2"/>
          </a:solidFill>
        </p:spPr>
        <p:txBody>
          <a:bodyPr wrap="square">
            <a:noAutofit/>
          </a:bodyPr>
          <a:lstStyle/>
          <a:p>
            <a:r>
              <a:rPr lang="nb-NO"/>
              <a:t>Klikk ikonet for å legge til et bilde</a:t>
            </a:r>
          </a:p>
        </p:txBody>
      </p:sp>
      <p:sp>
        <p:nvSpPr>
          <p:cNvPr id="14" name="Plassholder for bilde 13">
            <a:extLst>
              <a:ext uri="{FF2B5EF4-FFF2-40B4-BE49-F238E27FC236}">
                <a16:creationId xmlns:a16="http://schemas.microsoft.com/office/drawing/2014/main" id="{44A564FB-6BFF-44C9-A3F6-BAB13C57C27E}"/>
              </a:ext>
            </a:extLst>
          </p:cNvPr>
          <p:cNvSpPr>
            <a:spLocks noGrp="1"/>
          </p:cNvSpPr>
          <p:nvPr>
            <p:ph type="pic" sz="quarter" idx="16"/>
          </p:nvPr>
        </p:nvSpPr>
        <p:spPr>
          <a:xfrm>
            <a:off x="9738110" y="5058101"/>
            <a:ext cx="4398896" cy="2713516"/>
          </a:xfrm>
          <a:prstGeom prst="rect">
            <a:avLst/>
          </a:prstGeom>
          <a:solidFill>
            <a:schemeClr val="lt2"/>
          </a:solidFill>
        </p:spPr>
        <p:txBody>
          <a:bodyPr wrap="square">
            <a:noAutofit/>
          </a:bodyPr>
          <a:lstStyle/>
          <a:p>
            <a:r>
              <a:rPr lang="nb-NO"/>
              <a:t>Klikk ikonet for å legge til et bilde</a:t>
            </a:r>
          </a:p>
        </p:txBody>
      </p:sp>
      <p:sp>
        <p:nvSpPr>
          <p:cNvPr id="16" name="Plassholder for tekst 2">
            <a:extLst>
              <a:ext uri="{FF2B5EF4-FFF2-40B4-BE49-F238E27FC236}">
                <a16:creationId xmlns:a16="http://schemas.microsoft.com/office/drawing/2014/main" id="{9D6CF72D-7AE9-41DC-9027-08F669A56B7E}"/>
              </a:ext>
            </a:extLst>
          </p:cNvPr>
          <p:cNvSpPr>
            <a:spLocks noGrp="1"/>
          </p:cNvSpPr>
          <p:nvPr>
            <p:ph type="body" sz="quarter" idx="17" hasCustomPrompt="1"/>
          </p:nvPr>
        </p:nvSpPr>
        <p:spPr>
          <a:xfrm>
            <a:off x="14208430" y="1171575"/>
            <a:ext cx="129266" cy="6600042"/>
          </a:xfrm>
        </p:spPr>
        <p:txBody>
          <a:bodyPr vert="vert" wrap="square">
            <a:spAutoFit/>
          </a:bodyPr>
          <a:lstStyle>
            <a:lvl1pPr marL="0" indent="0" algn="r">
              <a:buNone/>
              <a:defRPr sz="840"/>
            </a:lvl1pPr>
            <a:lvl2pPr>
              <a:defRPr sz="840"/>
            </a:lvl2pPr>
            <a:lvl3pPr>
              <a:defRPr sz="840"/>
            </a:lvl3pPr>
            <a:lvl4pPr>
              <a:defRPr sz="840"/>
            </a:lvl4pPr>
            <a:lvl5pPr>
              <a:defRPr sz="840"/>
            </a:lvl5pPr>
          </a:lstStyle>
          <a:p>
            <a:pPr lvl="0"/>
            <a:r>
              <a:rPr lang="nb-NO"/>
              <a:t>Foto: Sett inn kreditering på fotograf</a:t>
            </a:r>
          </a:p>
        </p:txBody>
      </p:sp>
      <p:pic>
        <p:nvPicPr>
          <p:cNvPr id="15" name="Grafikk 14">
            <a:extLst>
              <a:ext uri="{FF2B5EF4-FFF2-40B4-BE49-F238E27FC236}">
                <a16:creationId xmlns:a16="http://schemas.microsoft.com/office/drawing/2014/main" id="{EABA0026-9E4F-2E46-86EE-3FE717A4050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41808239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ildeside med tekst #3">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9755779" y="4594202"/>
            <a:ext cx="4389120" cy="3635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120"/>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BBE63069-959E-4D9D-BB1B-BE05AA3FDCEE}"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10224410" y="4968240"/>
            <a:ext cx="3486676" cy="2863648"/>
          </a:xfrm>
        </p:spPr>
        <p:txBody>
          <a:bodyPr wrap="square" lIns="0" tIns="0" rIns="0" bIns="0" anchor="t">
            <a:noAutofit/>
          </a:bodyPr>
          <a:lstStyle>
            <a:lvl1pPr algn="l">
              <a:defRPr sz="3600">
                <a:solidFill>
                  <a:schemeClr val="lt1"/>
                </a:solidFill>
              </a:defRPr>
            </a:lvl1pPr>
          </a:lstStyle>
          <a:p>
            <a:r>
              <a:rPr lang="nb-NO"/>
              <a:t>Klikk for å redigere tittelstil</a:t>
            </a:r>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5095906" y="4594203"/>
            <a:ext cx="4436849" cy="3177414"/>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4846D70E-D806-42B4-A444-56599B3EDD18}"/>
              </a:ext>
            </a:extLst>
          </p:cNvPr>
          <p:cNvSpPr>
            <a:spLocks noGrp="1"/>
          </p:cNvSpPr>
          <p:nvPr>
            <p:ph type="pic" sz="quarter" idx="16"/>
          </p:nvPr>
        </p:nvSpPr>
        <p:spPr>
          <a:xfrm>
            <a:off x="5095904" y="1171575"/>
            <a:ext cx="9046816" cy="3219709"/>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A159A91A-2F6D-4739-AE54-9831A38C8635}"/>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a:t>Foto: Sett inn kreditering på fotograf</a:t>
            </a:r>
          </a:p>
        </p:txBody>
      </p:sp>
    </p:spTree>
    <p:extLst>
      <p:ext uri="{BB962C8B-B14F-4D97-AF65-F5344CB8AC3E}">
        <p14:creationId xmlns:p14="http://schemas.microsoft.com/office/powerpoint/2010/main" val="9936013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5 bilder">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1171576"/>
            <a:ext cx="4405548" cy="2982210"/>
          </a:xfrm>
          <a:prstGeom prst="rect">
            <a:avLst/>
          </a:prstGeom>
          <a:solidFill>
            <a:schemeClr val="lt2"/>
          </a:solidFill>
        </p:spPr>
        <p:txBody>
          <a:bodyPr wrap="square">
            <a:noAutofit/>
          </a:bodyPr>
          <a:lstStyle/>
          <a:p>
            <a:r>
              <a:rPr lang="nb-NO"/>
              <a:t>Klikk ikonet for å legge til et bilde</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0C150E18-AA93-43E3-AC46-77D640A04D5A}"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487680" y="4328320"/>
            <a:ext cx="4405548" cy="3443298"/>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15DF30A0-9F84-452A-A444-45F063653C36}"/>
              </a:ext>
            </a:extLst>
          </p:cNvPr>
          <p:cNvSpPr>
            <a:spLocks noGrp="1"/>
          </p:cNvSpPr>
          <p:nvPr>
            <p:ph type="pic" sz="quarter" idx="14"/>
          </p:nvPr>
        </p:nvSpPr>
        <p:spPr>
          <a:xfrm>
            <a:off x="5095905" y="1171576"/>
            <a:ext cx="4441514" cy="6600042"/>
          </a:xfrm>
          <a:prstGeom prst="rect">
            <a:avLst/>
          </a:prstGeom>
          <a:solidFill>
            <a:schemeClr val="lt2"/>
          </a:solidFill>
        </p:spPr>
        <p:txBody>
          <a:bodyPr wrap="square">
            <a:noAutofit/>
          </a:bodyPr>
          <a:lstStyle/>
          <a:p>
            <a:r>
              <a:rPr lang="nb-NO"/>
              <a:t>Klikk ikonet for å legge til et bilde</a:t>
            </a:r>
          </a:p>
        </p:txBody>
      </p:sp>
      <p:sp>
        <p:nvSpPr>
          <p:cNvPr id="12" name="Plassholder for bilde 10">
            <a:extLst>
              <a:ext uri="{FF2B5EF4-FFF2-40B4-BE49-F238E27FC236}">
                <a16:creationId xmlns:a16="http://schemas.microsoft.com/office/drawing/2014/main" id="{526789EA-E13E-48A6-BBE3-130F44F5D277}"/>
              </a:ext>
            </a:extLst>
          </p:cNvPr>
          <p:cNvSpPr>
            <a:spLocks noGrp="1"/>
          </p:cNvSpPr>
          <p:nvPr>
            <p:ph type="pic" sz="quarter" idx="16"/>
          </p:nvPr>
        </p:nvSpPr>
        <p:spPr>
          <a:xfrm>
            <a:off x="9738110" y="1171576"/>
            <a:ext cx="4404611" cy="3667343"/>
          </a:xfrm>
          <a:prstGeom prst="rect">
            <a:avLst/>
          </a:prstGeom>
          <a:solidFill>
            <a:schemeClr val="lt2"/>
          </a:solidFill>
        </p:spPr>
        <p:txBody>
          <a:bodyPr wrap="square">
            <a:noAutofit/>
          </a:bodyPr>
          <a:lstStyle/>
          <a:p>
            <a:r>
              <a:rPr lang="nb-NO"/>
              <a:t>Klikk ikonet for å legge til et bilde</a:t>
            </a:r>
          </a:p>
        </p:txBody>
      </p:sp>
      <p:sp>
        <p:nvSpPr>
          <p:cNvPr id="18" name="Plassholder for bilde 13">
            <a:extLst>
              <a:ext uri="{FF2B5EF4-FFF2-40B4-BE49-F238E27FC236}">
                <a16:creationId xmlns:a16="http://schemas.microsoft.com/office/drawing/2014/main" id="{D541F21A-E060-4545-9758-1ADA5E8A9E3C}"/>
              </a:ext>
            </a:extLst>
          </p:cNvPr>
          <p:cNvSpPr>
            <a:spLocks noGrp="1"/>
          </p:cNvSpPr>
          <p:nvPr>
            <p:ph type="pic" sz="quarter" idx="17"/>
          </p:nvPr>
        </p:nvSpPr>
        <p:spPr>
          <a:xfrm>
            <a:off x="9738110" y="5058102"/>
            <a:ext cx="4398896" cy="2713516"/>
          </a:xfrm>
          <a:prstGeom prst="rect">
            <a:avLst/>
          </a:prstGeom>
          <a:solidFill>
            <a:schemeClr val="lt2"/>
          </a:solidFill>
        </p:spPr>
        <p:txBody>
          <a:bodyPr wrap="square">
            <a:noAutofit/>
          </a:bodyPr>
          <a:lstStyle/>
          <a:p>
            <a:r>
              <a:rPr lang="nb-NO"/>
              <a:t>Klikk ikonet for å legge til et bilde</a:t>
            </a:r>
          </a:p>
        </p:txBody>
      </p:sp>
      <p:sp>
        <p:nvSpPr>
          <p:cNvPr id="14" name="Plassholder for tekst 2">
            <a:extLst>
              <a:ext uri="{FF2B5EF4-FFF2-40B4-BE49-F238E27FC236}">
                <a16:creationId xmlns:a16="http://schemas.microsoft.com/office/drawing/2014/main" id="{EDAC5FE1-F477-4417-B183-216CDB7FFF38}"/>
              </a:ext>
            </a:extLst>
          </p:cNvPr>
          <p:cNvSpPr>
            <a:spLocks noGrp="1"/>
          </p:cNvSpPr>
          <p:nvPr>
            <p:ph type="body" sz="quarter" idx="18"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a:t>Foto: Sett inn kreditering på fotograf</a:t>
            </a:r>
          </a:p>
        </p:txBody>
      </p:sp>
      <p:pic>
        <p:nvPicPr>
          <p:cNvPr id="17" name="Grafikk 16">
            <a:extLst>
              <a:ext uri="{FF2B5EF4-FFF2-40B4-BE49-F238E27FC236}">
                <a16:creationId xmlns:a16="http://schemas.microsoft.com/office/drawing/2014/main" id="{F884CA03-3524-3B4F-8891-1E71B2D936A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47138995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02CBD6-E0D6-437A-B3ED-7511445B798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5100873" y="1171576"/>
            <a:ext cx="9036134" cy="3197958"/>
          </a:xfrm>
          <a:prstGeom prst="rect">
            <a:avLst/>
          </a:prstGeom>
          <a:solidFill>
            <a:schemeClr val="lt2"/>
          </a:solidFill>
        </p:spPr>
        <p:txBody>
          <a:bodyPr wrap="square">
            <a:noAutofit/>
          </a:bodyPr>
          <a:lstStyle/>
          <a:p>
            <a:r>
              <a:rPr lang="nb-NO"/>
              <a:t>Klikk ikonet for å legge til et bilde</a:t>
            </a:r>
          </a:p>
        </p:txBody>
      </p:sp>
      <p:sp>
        <p:nvSpPr>
          <p:cNvPr id="16" name="Plassholder for bilde 9">
            <a:extLst>
              <a:ext uri="{FF2B5EF4-FFF2-40B4-BE49-F238E27FC236}">
                <a16:creationId xmlns:a16="http://schemas.microsoft.com/office/drawing/2014/main" id="{60C59660-6576-47AC-AB0D-A04DB9B8FAB9}"/>
              </a:ext>
            </a:extLst>
          </p:cNvPr>
          <p:cNvSpPr>
            <a:spLocks noGrp="1"/>
          </p:cNvSpPr>
          <p:nvPr>
            <p:ph type="pic" sz="quarter" idx="17"/>
          </p:nvPr>
        </p:nvSpPr>
        <p:spPr>
          <a:xfrm>
            <a:off x="5100871" y="4594160"/>
            <a:ext cx="4436849" cy="3177455"/>
          </a:xfrm>
          <a:prstGeom prst="rect">
            <a:avLst/>
          </a:prstGeom>
          <a:solidFill>
            <a:schemeClr val="lt2"/>
          </a:solidFill>
        </p:spPr>
        <p:txBody>
          <a:bodyPr wrap="square">
            <a:noAutofit/>
          </a:bodyPr>
          <a:lstStyle/>
          <a:p>
            <a:r>
              <a:rPr lang="nb-NO"/>
              <a:t>Klikk ikonet for å legge til et bilde</a:t>
            </a:r>
          </a:p>
        </p:txBody>
      </p:sp>
      <p:sp>
        <p:nvSpPr>
          <p:cNvPr id="11" name="Plassholder for bilde 9">
            <a:extLst>
              <a:ext uri="{FF2B5EF4-FFF2-40B4-BE49-F238E27FC236}">
                <a16:creationId xmlns:a16="http://schemas.microsoft.com/office/drawing/2014/main" id="{8A8E1D40-0565-408A-B029-F0A20B771F35}"/>
              </a:ext>
            </a:extLst>
          </p:cNvPr>
          <p:cNvSpPr>
            <a:spLocks noGrp="1"/>
          </p:cNvSpPr>
          <p:nvPr>
            <p:ph type="pic" sz="quarter" idx="18"/>
          </p:nvPr>
        </p:nvSpPr>
        <p:spPr>
          <a:xfrm>
            <a:off x="9735875" y="4594159"/>
            <a:ext cx="4401131" cy="3177455"/>
          </a:xfrm>
          <a:prstGeom prst="rect">
            <a:avLst/>
          </a:prstGeom>
          <a:solidFill>
            <a:schemeClr val="lt2"/>
          </a:solidFill>
        </p:spPr>
        <p:txBody>
          <a:bodyPr wrap="square">
            <a:noAutofit/>
          </a:bodyPr>
          <a:lstStyle/>
          <a:p>
            <a:r>
              <a:rPr lang="nb-NO"/>
              <a:t>Klikk ikonet for å legge til et bilde</a:t>
            </a:r>
          </a:p>
        </p:txBody>
      </p:sp>
      <p:sp>
        <p:nvSpPr>
          <p:cNvPr id="20" name="Plassholder for bilde 12">
            <a:extLst>
              <a:ext uri="{FF2B5EF4-FFF2-40B4-BE49-F238E27FC236}">
                <a16:creationId xmlns:a16="http://schemas.microsoft.com/office/drawing/2014/main" id="{BD103718-D9CD-43DD-812C-E66A69983567}"/>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10" name="Plassholder for tekst 2">
            <a:extLst>
              <a:ext uri="{FF2B5EF4-FFF2-40B4-BE49-F238E27FC236}">
                <a16:creationId xmlns:a16="http://schemas.microsoft.com/office/drawing/2014/main" id="{9D18FA0C-C228-4F44-82C8-F0AEBBED9B6D}"/>
              </a:ext>
            </a:extLst>
          </p:cNvPr>
          <p:cNvSpPr>
            <a:spLocks noGrp="1"/>
          </p:cNvSpPr>
          <p:nvPr>
            <p:ph type="body" sz="quarter" idx="19"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a:t>Foto: Sett inn kreditering på fotograf</a:t>
            </a:r>
          </a:p>
        </p:txBody>
      </p:sp>
      <p:pic>
        <p:nvPicPr>
          <p:cNvPr id="12" name="Grafikk 11">
            <a:extLst>
              <a:ext uri="{FF2B5EF4-FFF2-40B4-BE49-F238E27FC236}">
                <a16:creationId xmlns:a16="http://schemas.microsoft.com/office/drawing/2014/main" id="{6D0F2599-3349-F94E-A38C-A10B36627A5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7789604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3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9044BC9-C33A-4F00-AB6A-0402DE569525}"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bilde 9">
            <a:extLst>
              <a:ext uri="{FF2B5EF4-FFF2-40B4-BE49-F238E27FC236}">
                <a16:creationId xmlns:a16="http://schemas.microsoft.com/office/drawing/2014/main" id="{1FF6A982-1173-45CF-8196-51E2C53BD438}"/>
              </a:ext>
            </a:extLst>
          </p:cNvPr>
          <p:cNvSpPr>
            <a:spLocks noGrp="1"/>
          </p:cNvSpPr>
          <p:nvPr>
            <p:ph type="pic" sz="quarter" idx="19"/>
          </p:nvPr>
        </p:nvSpPr>
        <p:spPr>
          <a:xfrm>
            <a:off x="5094443" y="1171576"/>
            <a:ext cx="4441514" cy="6600038"/>
          </a:xfrm>
          <a:prstGeom prst="rect">
            <a:avLst/>
          </a:prstGeom>
          <a:solidFill>
            <a:schemeClr val="lt2"/>
          </a:solidFill>
        </p:spPr>
        <p:txBody>
          <a:bodyPr wrap="square">
            <a:noAutofit/>
          </a:bodyPr>
          <a:lstStyle/>
          <a:p>
            <a:r>
              <a:rPr lang="nb-NO"/>
              <a:t>Klikk ikonet for å legge til et bilde</a:t>
            </a:r>
          </a:p>
        </p:txBody>
      </p:sp>
      <p:sp>
        <p:nvSpPr>
          <p:cNvPr id="13" name="Plassholder for bilde 9">
            <a:extLst>
              <a:ext uri="{FF2B5EF4-FFF2-40B4-BE49-F238E27FC236}">
                <a16:creationId xmlns:a16="http://schemas.microsoft.com/office/drawing/2014/main" id="{DD90688F-0610-4E9F-91A1-4B902D1D1024}"/>
              </a:ext>
            </a:extLst>
          </p:cNvPr>
          <p:cNvSpPr>
            <a:spLocks noGrp="1"/>
          </p:cNvSpPr>
          <p:nvPr>
            <p:ph type="pic" sz="quarter" idx="20"/>
          </p:nvPr>
        </p:nvSpPr>
        <p:spPr>
          <a:xfrm>
            <a:off x="9731211" y="1171576"/>
            <a:ext cx="4405795" cy="6600038"/>
          </a:xfrm>
          <a:prstGeom prst="rect">
            <a:avLst/>
          </a:prstGeom>
          <a:solidFill>
            <a:schemeClr val="lt2"/>
          </a:solidFill>
        </p:spPr>
        <p:txBody>
          <a:bodyPr wrap="square">
            <a:noAutofit/>
          </a:bodyPr>
          <a:lstStyle/>
          <a:p>
            <a:r>
              <a:rPr lang="nb-NO"/>
              <a:t>Klikk ikonet for å legge til et bilde</a:t>
            </a:r>
          </a:p>
        </p:txBody>
      </p:sp>
      <p:sp>
        <p:nvSpPr>
          <p:cNvPr id="11" name="Plassholder for bilde 12">
            <a:extLst>
              <a:ext uri="{FF2B5EF4-FFF2-40B4-BE49-F238E27FC236}">
                <a16:creationId xmlns:a16="http://schemas.microsoft.com/office/drawing/2014/main" id="{DD9A2790-C9EC-4CCF-898E-A5B002E7EEB0}"/>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ikonet for å legge til et bilde</a:t>
            </a:r>
          </a:p>
        </p:txBody>
      </p:sp>
      <p:sp>
        <p:nvSpPr>
          <p:cNvPr id="10" name="Plassholder for tekst 2">
            <a:extLst>
              <a:ext uri="{FF2B5EF4-FFF2-40B4-BE49-F238E27FC236}">
                <a16:creationId xmlns:a16="http://schemas.microsoft.com/office/drawing/2014/main" id="{FCA85F74-51BB-4D73-8859-F8FDD47BFE29}"/>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a:t>Foto: Sett inn kreditering på fotograf</a:t>
            </a:r>
          </a:p>
        </p:txBody>
      </p:sp>
      <p:pic>
        <p:nvPicPr>
          <p:cNvPr id="14" name="Grafikk 13">
            <a:extLst>
              <a:ext uri="{FF2B5EF4-FFF2-40B4-BE49-F238E27FC236}">
                <a16:creationId xmlns:a16="http://schemas.microsoft.com/office/drawing/2014/main" id="{3E77D577-B214-EE44-9C5D-5EAB8519F41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0186982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2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52F1F83-84DB-401C-8D12-940686D604D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1" name="Plassholder for bilde 12">
            <a:extLst>
              <a:ext uri="{FF2B5EF4-FFF2-40B4-BE49-F238E27FC236}">
                <a16:creationId xmlns:a16="http://schemas.microsoft.com/office/drawing/2014/main" id="{EE68CC7D-AA5C-4399-BA6B-E5EBFF4DB486}"/>
              </a:ext>
            </a:extLst>
          </p:cNvPr>
          <p:cNvSpPr>
            <a:spLocks noGrp="1"/>
          </p:cNvSpPr>
          <p:nvPr>
            <p:ph type="pic" sz="quarter" idx="13"/>
          </p:nvPr>
        </p:nvSpPr>
        <p:spPr>
          <a:xfrm>
            <a:off x="487680" y="1171576"/>
            <a:ext cx="6724008" cy="6600041"/>
          </a:xfrm>
          <a:prstGeom prst="rect">
            <a:avLst/>
          </a:prstGeom>
          <a:solidFill>
            <a:schemeClr val="lt2"/>
          </a:solidFill>
        </p:spPr>
        <p:txBody>
          <a:bodyPr wrap="square">
            <a:noAutofit/>
          </a:bodyPr>
          <a:lstStyle/>
          <a:p>
            <a:r>
              <a:rPr lang="nb-NO"/>
              <a:t>Klikk ikonet for å legge til et bilde</a:t>
            </a:r>
          </a:p>
        </p:txBody>
      </p:sp>
      <p:sp>
        <p:nvSpPr>
          <p:cNvPr id="12" name="Plassholder for bilde 12">
            <a:extLst>
              <a:ext uri="{FF2B5EF4-FFF2-40B4-BE49-F238E27FC236}">
                <a16:creationId xmlns:a16="http://schemas.microsoft.com/office/drawing/2014/main" id="{38118730-7423-4715-8302-6A6FCBEE5986}"/>
              </a:ext>
            </a:extLst>
          </p:cNvPr>
          <p:cNvSpPr>
            <a:spLocks noGrp="1"/>
          </p:cNvSpPr>
          <p:nvPr>
            <p:ph type="pic" sz="quarter" idx="14"/>
          </p:nvPr>
        </p:nvSpPr>
        <p:spPr>
          <a:xfrm>
            <a:off x="7418714" y="1171576"/>
            <a:ext cx="6724008" cy="6600041"/>
          </a:xfrm>
          <a:prstGeom prst="rect">
            <a:avLst/>
          </a:prstGeom>
          <a:solidFill>
            <a:schemeClr val="lt2"/>
          </a:solidFill>
        </p:spPr>
        <p:txBody>
          <a:bodyPr wrap="square">
            <a:noAutofit/>
          </a:bodyPr>
          <a:lstStyle/>
          <a:p>
            <a:r>
              <a:rPr lang="nb-NO"/>
              <a:t>Klikk ikonet for å legge til et bilde</a:t>
            </a:r>
          </a:p>
        </p:txBody>
      </p:sp>
      <p:sp>
        <p:nvSpPr>
          <p:cNvPr id="9" name="Plassholder for tekst 2">
            <a:extLst>
              <a:ext uri="{FF2B5EF4-FFF2-40B4-BE49-F238E27FC236}">
                <a16:creationId xmlns:a16="http://schemas.microsoft.com/office/drawing/2014/main" id="{43924911-BEA6-4E57-BF82-1AF6C36DBB24}"/>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a:t>Foto: Sett inn kreditering på fotograf</a:t>
            </a:r>
          </a:p>
        </p:txBody>
      </p:sp>
      <p:pic>
        <p:nvPicPr>
          <p:cNvPr id="13" name="Grafikk 12">
            <a:extLst>
              <a:ext uri="{FF2B5EF4-FFF2-40B4-BE49-F238E27FC236}">
                <a16:creationId xmlns:a16="http://schemas.microsoft.com/office/drawing/2014/main" id="{22D40797-8B9A-314D-8812-8C8A874CD23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655894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tellysbilde 2_eget bilde">
    <p:spTree>
      <p:nvGrpSpPr>
        <p:cNvPr id="1" name=""/>
        <p:cNvGrpSpPr/>
        <p:nvPr/>
      </p:nvGrpSpPr>
      <p:grpSpPr>
        <a:xfrm>
          <a:off x="0" y="0"/>
          <a:ext cx="0" cy="0"/>
          <a:chOff x="0" y="0"/>
          <a:chExt cx="0" cy="0"/>
        </a:xfrm>
      </p:grpSpPr>
      <p:sp>
        <p:nvSpPr>
          <p:cNvPr id="3" name="Plassholder for bilde 2"/>
          <p:cNvSpPr>
            <a:spLocks noGrp="1"/>
          </p:cNvSpPr>
          <p:nvPr>
            <p:ph type="pic" sz="quarter" idx="10"/>
          </p:nvPr>
        </p:nvSpPr>
        <p:spPr>
          <a:xfrm>
            <a:off x="0" y="4085238"/>
            <a:ext cx="14630400" cy="4144362"/>
          </a:xfrm>
        </p:spPr>
        <p:txBody>
          <a:bodyPr/>
          <a:lstStyle/>
          <a:p>
            <a:endParaRPr lang="nb-NO" dirty="0"/>
          </a:p>
        </p:txBody>
      </p:sp>
      <p:sp>
        <p:nvSpPr>
          <p:cNvPr id="6" name="Tittel 1"/>
          <p:cNvSpPr>
            <a:spLocks noGrp="1"/>
          </p:cNvSpPr>
          <p:nvPr>
            <p:ph type="ctrTitle" hasCustomPrompt="1"/>
          </p:nvPr>
        </p:nvSpPr>
        <p:spPr>
          <a:xfrm>
            <a:off x="629920" y="1234480"/>
            <a:ext cx="10972800" cy="805280"/>
          </a:xfrm>
          <a:prstGeom prst="rect">
            <a:avLst/>
          </a:prstGeom>
        </p:spPr>
        <p:txBody>
          <a:bodyPr anchor="t">
            <a:noAutofit/>
          </a:bodyPr>
          <a:lstStyle>
            <a:lvl1pPr algn="l">
              <a:defRPr sz="4480" b="1">
                <a:solidFill>
                  <a:srgbClr val="40678D"/>
                </a:solidFill>
              </a:defRPr>
            </a:lvl1pPr>
          </a:lstStyle>
          <a:p>
            <a:r>
              <a:rPr lang="nb-NO" dirty="0"/>
              <a:t>KLIKK FOR Å REDIGERE TITTELSTIL</a:t>
            </a:r>
            <a:endParaRPr lang="en-GB" dirty="0"/>
          </a:p>
        </p:txBody>
      </p:sp>
      <p:sp>
        <p:nvSpPr>
          <p:cNvPr id="7" name="Undertittel 2"/>
          <p:cNvSpPr>
            <a:spLocks noGrp="1"/>
          </p:cNvSpPr>
          <p:nvPr>
            <p:ph type="subTitle" idx="1"/>
          </p:nvPr>
        </p:nvSpPr>
        <p:spPr>
          <a:xfrm>
            <a:off x="629920" y="2039760"/>
            <a:ext cx="10972800" cy="985520"/>
          </a:xfrm>
          <a:prstGeom prst="rect">
            <a:avLst/>
          </a:prstGeom>
        </p:spPr>
        <p:txBody>
          <a:bodyPr/>
          <a:lstStyle>
            <a:lvl1pPr marL="0" indent="0" algn="l">
              <a:buNone/>
              <a:defRPr sz="2880">
                <a:solidFill>
                  <a:schemeClr val="tx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dirty="0"/>
              <a:t>Klikk for å redigere undertittelstil i malen</a:t>
            </a:r>
            <a:endParaRPr lang="en-GB" dirty="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3284" y="6995121"/>
            <a:ext cx="2682242" cy="501522"/>
          </a:xfrm>
          <a:prstGeom prst="rect">
            <a:avLst/>
          </a:prstGeom>
        </p:spPr>
      </p:pic>
    </p:spTree>
    <p:extLst>
      <p:ext uri="{BB962C8B-B14F-4D97-AF65-F5344CB8AC3E}">
        <p14:creationId xmlns:p14="http://schemas.microsoft.com/office/powerpoint/2010/main" val="366902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Ett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A638D09-8691-4371-A556-A09705D5D536}"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bilde 12">
            <a:extLst>
              <a:ext uri="{FF2B5EF4-FFF2-40B4-BE49-F238E27FC236}">
                <a16:creationId xmlns:a16="http://schemas.microsoft.com/office/drawing/2014/main" id="{0D544DBE-4338-44E3-A81D-6B4E650A7A61}"/>
              </a:ext>
            </a:extLst>
          </p:cNvPr>
          <p:cNvSpPr>
            <a:spLocks noGrp="1"/>
          </p:cNvSpPr>
          <p:nvPr>
            <p:ph type="pic" sz="quarter" idx="13"/>
          </p:nvPr>
        </p:nvSpPr>
        <p:spPr>
          <a:xfrm>
            <a:off x="487680" y="1171576"/>
            <a:ext cx="13649326" cy="6600041"/>
          </a:xfrm>
          <a:prstGeom prst="rect">
            <a:avLst/>
          </a:prstGeom>
          <a:solidFill>
            <a:schemeClr val="lt2"/>
          </a:solidFill>
        </p:spPr>
        <p:txBody>
          <a:bodyPr wrap="square">
            <a:noAutofit/>
          </a:bodyPr>
          <a:lstStyle/>
          <a:p>
            <a:r>
              <a:rPr lang="nb-NO"/>
              <a:t>Klikk ikonet for å legge til et bilde</a:t>
            </a:r>
          </a:p>
        </p:txBody>
      </p:sp>
      <p:sp>
        <p:nvSpPr>
          <p:cNvPr id="7" name="Plassholder for tekst 2">
            <a:extLst>
              <a:ext uri="{FF2B5EF4-FFF2-40B4-BE49-F238E27FC236}">
                <a16:creationId xmlns:a16="http://schemas.microsoft.com/office/drawing/2014/main" id="{C81084AF-41EE-488F-A708-C8CAD2EA5E13}"/>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a:t>Foto: Sett inn kreditering på fotograf</a:t>
            </a:r>
          </a:p>
        </p:txBody>
      </p:sp>
      <p:pic>
        <p:nvPicPr>
          <p:cNvPr id="8" name="Grafikk 7">
            <a:extLst>
              <a:ext uri="{FF2B5EF4-FFF2-40B4-BE49-F238E27FC236}">
                <a16:creationId xmlns:a16="http://schemas.microsoft.com/office/drawing/2014/main" id="{22817C3F-DD4F-A740-8F12-D8931D8CD56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08351531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Hjuldiagram">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hasCustomPrompt="1"/>
          </p:nvPr>
        </p:nvSpPr>
        <p:spPr>
          <a:xfrm>
            <a:off x="956312" y="2261617"/>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Mellomtittel</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B5E21243-0A53-4B5E-8D26-9A5A7EC3969A}"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701730"/>
          </a:xfrm>
        </p:spPr>
        <p:txBody>
          <a:bodyPr lIns="0" tIns="0" rIns="0" bIns="0" anchor="t">
            <a:spAutoFit/>
          </a:bodyPr>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2" y="2642616"/>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tekst 2">
            <a:extLst>
              <a:ext uri="{FF2B5EF4-FFF2-40B4-BE49-F238E27FC236}">
                <a16:creationId xmlns:a16="http://schemas.microsoft.com/office/drawing/2014/main" id="{A9A60586-33CD-4C12-BD20-BB7CB6F21AC8}"/>
              </a:ext>
            </a:extLst>
          </p:cNvPr>
          <p:cNvSpPr>
            <a:spLocks noGrp="1"/>
          </p:cNvSpPr>
          <p:nvPr>
            <p:ph type="body" idx="14" hasCustomPrompt="1"/>
          </p:nvPr>
        </p:nvSpPr>
        <p:spPr>
          <a:xfrm>
            <a:off x="956312" y="5119069"/>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Mellomtittel</a:t>
            </a:r>
          </a:p>
        </p:txBody>
      </p:sp>
      <p:sp>
        <p:nvSpPr>
          <p:cNvPr id="16" name="Plassholder for innhold 2">
            <a:extLst>
              <a:ext uri="{FF2B5EF4-FFF2-40B4-BE49-F238E27FC236}">
                <a16:creationId xmlns:a16="http://schemas.microsoft.com/office/drawing/2014/main" id="{2C109AC8-F42F-45B9-9DF9-AE98BCB84EED}"/>
              </a:ext>
            </a:extLst>
          </p:cNvPr>
          <p:cNvSpPr>
            <a:spLocks noGrp="1"/>
          </p:cNvSpPr>
          <p:nvPr>
            <p:ph idx="15"/>
          </p:nvPr>
        </p:nvSpPr>
        <p:spPr>
          <a:xfrm>
            <a:off x="956312" y="5500068"/>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8" name="Plassholder for tekst 2">
            <a:extLst>
              <a:ext uri="{FF2B5EF4-FFF2-40B4-BE49-F238E27FC236}">
                <a16:creationId xmlns:a16="http://schemas.microsoft.com/office/drawing/2014/main" id="{9474D08C-07FB-4270-9741-F3F245E9DC5A}"/>
              </a:ext>
            </a:extLst>
          </p:cNvPr>
          <p:cNvSpPr>
            <a:spLocks noGrp="1"/>
          </p:cNvSpPr>
          <p:nvPr>
            <p:ph type="body" idx="16" hasCustomPrompt="1"/>
          </p:nvPr>
        </p:nvSpPr>
        <p:spPr>
          <a:xfrm>
            <a:off x="10440163" y="2261617"/>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Mellomtittel</a:t>
            </a:r>
          </a:p>
        </p:txBody>
      </p:sp>
      <p:sp>
        <p:nvSpPr>
          <p:cNvPr id="19" name="Plassholder for innhold 2">
            <a:extLst>
              <a:ext uri="{FF2B5EF4-FFF2-40B4-BE49-F238E27FC236}">
                <a16:creationId xmlns:a16="http://schemas.microsoft.com/office/drawing/2014/main" id="{E69F2686-45C5-4D95-9EAF-D46D534ED3D5}"/>
              </a:ext>
            </a:extLst>
          </p:cNvPr>
          <p:cNvSpPr>
            <a:spLocks noGrp="1"/>
          </p:cNvSpPr>
          <p:nvPr>
            <p:ph idx="17"/>
          </p:nvPr>
        </p:nvSpPr>
        <p:spPr>
          <a:xfrm>
            <a:off x="10440163" y="2642616"/>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tekst 2">
            <a:extLst>
              <a:ext uri="{FF2B5EF4-FFF2-40B4-BE49-F238E27FC236}">
                <a16:creationId xmlns:a16="http://schemas.microsoft.com/office/drawing/2014/main" id="{3FF69A63-78FB-49C5-852E-1C7559E69BFA}"/>
              </a:ext>
            </a:extLst>
          </p:cNvPr>
          <p:cNvSpPr>
            <a:spLocks noGrp="1"/>
          </p:cNvSpPr>
          <p:nvPr>
            <p:ph type="body" idx="18" hasCustomPrompt="1"/>
          </p:nvPr>
        </p:nvSpPr>
        <p:spPr>
          <a:xfrm>
            <a:off x="10440163" y="5119069"/>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Mellomtittel</a:t>
            </a:r>
          </a:p>
        </p:txBody>
      </p:sp>
      <p:sp>
        <p:nvSpPr>
          <p:cNvPr id="21" name="Plassholder for innhold 2">
            <a:extLst>
              <a:ext uri="{FF2B5EF4-FFF2-40B4-BE49-F238E27FC236}">
                <a16:creationId xmlns:a16="http://schemas.microsoft.com/office/drawing/2014/main" id="{827A236F-F1E3-43A3-AEB2-F8044067EF4B}"/>
              </a:ext>
            </a:extLst>
          </p:cNvPr>
          <p:cNvSpPr>
            <a:spLocks noGrp="1"/>
          </p:cNvSpPr>
          <p:nvPr>
            <p:ph idx="19"/>
          </p:nvPr>
        </p:nvSpPr>
        <p:spPr>
          <a:xfrm>
            <a:off x="10440163" y="5500068"/>
            <a:ext cx="3226302" cy="1780841"/>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522157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om 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CE88AE4-D6DC-47D7-95AB-19E519618CFA}"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36570542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igur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B01A1F4-F13F-4618-960E-81237E5EA3BF}"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1403461"/>
          </a:xfrm>
        </p:spPr>
        <p:txBody>
          <a:bodyPr lIns="0" tIns="0" rIns="0" bIns="0" anchor="t"/>
          <a:lstStyle/>
          <a:p>
            <a:r>
              <a:rPr lang="nb-NO"/>
              <a:t>Klikk for å redigere tittelstil</a:t>
            </a:r>
          </a:p>
        </p:txBody>
      </p:sp>
      <p:sp>
        <p:nvSpPr>
          <p:cNvPr id="18" name="Plassholder for tekst 17">
            <a:extLst>
              <a:ext uri="{FF2B5EF4-FFF2-40B4-BE49-F238E27FC236}">
                <a16:creationId xmlns:a16="http://schemas.microsoft.com/office/drawing/2014/main" id="{980D9618-CA67-4EEF-97EF-B19AAD4D2B54}"/>
              </a:ext>
            </a:extLst>
          </p:cNvPr>
          <p:cNvSpPr>
            <a:spLocks noGrp="1"/>
          </p:cNvSpPr>
          <p:nvPr>
            <p:ph type="body" sz="quarter" idx="15" hasCustomPrompt="1"/>
          </p:nvPr>
        </p:nvSpPr>
        <p:spPr>
          <a:xfrm>
            <a:off x="956310"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CACE4"/>
          </a:solidFill>
        </p:spPr>
        <p:txBody>
          <a:bodyPr wrap="square" lIns="180000" rIns="324000" anchor="ctr">
            <a:noAutofit/>
          </a:bodyPr>
          <a:lstStyle>
            <a:lvl1pPr marL="0" indent="0">
              <a:buNone/>
              <a:defRPr b="1"/>
            </a:lvl1pPr>
          </a:lstStyle>
          <a:p>
            <a:pPr lvl="0"/>
            <a:r>
              <a:rPr lang="nb-NO"/>
              <a:t>Sett inn mellomtittel</a:t>
            </a:r>
          </a:p>
        </p:txBody>
      </p:sp>
      <p:sp>
        <p:nvSpPr>
          <p:cNvPr id="21" name="Plassholder for tekst 20">
            <a:extLst>
              <a:ext uri="{FF2B5EF4-FFF2-40B4-BE49-F238E27FC236}">
                <a16:creationId xmlns:a16="http://schemas.microsoft.com/office/drawing/2014/main" id="{294781A3-E6F4-4901-810C-582E1E51DBAD}"/>
              </a:ext>
            </a:extLst>
          </p:cNvPr>
          <p:cNvSpPr>
            <a:spLocks noGrp="1"/>
          </p:cNvSpPr>
          <p:nvPr>
            <p:ph type="body" sz="quarter" idx="16" hasCustomPrompt="1"/>
          </p:nvPr>
        </p:nvSpPr>
        <p:spPr>
          <a:xfrm>
            <a:off x="3564316"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C845">
              <a:alpha val="80000"/>
            </a:srgbClr>
          </a:solidFill>
        </p:spPr>
        <p:txBody>
          <a:bodyPr wrap="square" lIns="180000" rIns="324000" anchor="ctr">
            <a:noAutofit/>
          </a:bodyPr>
          <a:lstStyle>
            <a:lvl1pPr marL="0" indent="0">
              <a:buNone/>
              <a:defRPr b="1"/>
            </a:lvl1pPr>
          </a:lstStyle>
          <a:p>
            <a:pPr lvl="0"/>
            <a:r>
              <a:rPr lang="nb-NO"/>
              <a:t>Sett inn mellomtittel</a:t>
            </a:r>
          </a:p>
        </p:txBody>
      </p:sp>
      <p:sp>
        <p:nvSpPr>
          <p:cNvPr id="22" name="Plassholder for tekst 21">
            <a:extLst>
              <a:ext uri="{FF2B5EF4-FFF2-40B4-BE49-F238E27FC236}">
                <a16:creationId xmlns:a16="http://schemas.microsoft.com/office/drawing/2014/main" id="{F43E154C-A850-46AE-94EE-7DA3A017EDAE}"/>
              </a:ext>
            </a:extLst>
          </p:cNvPr>
          <p:cNvSpPr>
            <a:spLocks noGrp="1"/>
          </p:cNvSpPr>
          <p:nvPr>
            <p:ph type="body" sz="quarter" idx="17" hasCustomPrompt="1"/>
          </p:nvPr>
        </p:nvSpPr>
        <p:spPr>
          <a:xfrm>
            <a:off x="6178113"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671F">
              <a:alpha val="80000"/>
            </a:srgbClr>
          </a:solidFill>
        </p:spPr>
        <p:txBody>
          <a:bodyPr wrap="square" lIns="180000" rIns="324000" anchor="ctr">
            <a:noAutofit/>
          </a:bodyPr>
          <a:lstStyle>
            <a:lvl1pPr marL="0" indent="0">
              <a:buNone/>
              <a:defRPr b="1"/>
            </a:lvl1pPr>
          </a:lstStyle>
          <a:p>
            <a:pPr lvl="0"/>
            <a:r>
              <a:rPr lang="nb-NO"/>
              <a:t>Sett inn mellomtittel</a:t>
            </a:r>
          </a:p>
        </p:txBody>
      </p:sp>
      <p:sp>
        <p:nvSpPr>
          <p:cNvPr id="23" name="Plassholder for tekst 22">
            <a:extLst>
              <a:ext uri="{FF2B5EF4-FFF2-40B4-BE49-F238E27FC236}">
                <a16:creationId xmlns:a16="http://schemas.microsoft.com/office/drawing/2014/main" id="{0B365A76-FEDD-4EE5-8005-0FEC4515D9E3}"/>
              </a:ext>
            </a:extLst>
          </p:cNvPr>
          <p:cNvSpPr>
            <a:spLocks noGrp="1"/>
          </p:cNvSpPr>
          <p:nvPr>
            <p:ph type="body" sz="quarter" idx="18" hasCustomPrompt="1"/>
          </p:nvPr>
        </p:nvSpPr>
        <p:spPr>
          <a:xfrm>
            <a:off x="8791909"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BFCED6">
              <a:alpha val="80000"/>
            </a:srgbClr>
          </a:solidFill>
        </p:spPr>
        <p:txBody>
          <a:bodyPr wrap="square" lIns="180000" rIns="324000" anchor="ctr">
            <a:noAutofit/>
          </a:bodyPr>
          <a:lstStyle>
            <a:lvl1pPr marL="0" indent="0">
              <a:buNone/>
              <a:defRPr b="1"/>
            </a:lvl1pPr>
          </a:lstStyle>
          <a:p>
            <a:pPr lvl="0"/>
            <a:r>
              <a:rPr lang="nb-NO"/>
              <a:t>Sett inn mellomtittel</a:t>
            </a:r>
          </a:p>
        </p:txBody>
      </p:sp>
      <p:sp>
        <p:nvSpPr>
          <p:cNvPr id="24" name="Plassholder for tekst 23">
            <a:extLst>
              <a:ext uri="{FF2B5EF4-FFF2-40B4-BE49-F238E27FC236}">
                <a16:creationId xmlns:a16="http://schemas.microsoft.com/office/drawing/2014/main" id="{FAF72941-2213-48F9-A258-464DB4AE06CF}"/>
              </a:ext>
            </a:extLst>
          </p:cNvPr>
          <p:cNvSpPr>
            <a:spLocks noGrp="1"/>
          </p:cNvSpPr>
          <p:nvPr>
            <p:ph type="body" sz="quarter" idx="19" hasCustomPrompt="1"/>
          </p:nvPr>
        </p:nvSpPr>
        <p:spPr>
          <a:xfrm>
            <a:off x="11405706"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FA287">
              <a:alpha val="60000"/>
            </a:srgbClr>
          </a:solidFill>
        </p:spPr>
        <p:txBody>
          <a:bodyPr wrap="square" lIns="180000" rIns="324000" anchor="ctr">
            <a:noAutofit/>
          </a:bodyPr>
          <a:lstStyle>
            <a:lvl1pPr marL="0" indent="0">
              <a:buNone/>
              <a:defRPr b="1"/>
            </a:lvl1pPr>
          </a:lstStyle>
          <a:p>
            <a:pPr lvl="0"/>
            <a:r>
              <a:rPr lang="nb-NO"/>
              <a:t>Sett inn mellomtittel</a:t>
            </a:r>
          </a:p>
        </p:txBody>
      </p:sp>
      <p:sp>
        <p:nvSpPr>
          <p:cNvPr id="26" name="Plassholder for tekst 25">
            <a:extLst>
              <a:ext uri="{FF2B5EF4-FFF2-40B4-BE49-F238E27FC236}">
                <a16:creationId xmlns:a16="http://schemas.microsoft.com/office/drawing/2014/main" id="{B683161D-B5CD-4402-B040-A0C530121152}"/>
              </a:ext>
            </a:extLst>
          </p:cNvPr>
          <p:cNvSpPr>
            <a:spLocks noGrp="1"/>
          </p:cNvSpPr>
          <p:nvPr>
            <p:ph type="body" sz="quarter" idx="20"/>
          </p:nvPr>
        </p:nvSpPr>
        <p:spPr>
          <a:xfrm>
            <a:off x="956311"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7" name="Plassholder for tekst 25">
            <a:extLst>
              <a:ext uri="{FF2B5EF4-FFF2-40B4-BE49-F238E27FC236}">
                <a16:creationId xmlns:a16="http://schemas.microsoft.com/office/drawing/2014/main" id="{1CFE57D9-0F71-4D97-9C49-4F0EEE5E8DB6}"/>
              </a:ext>
            </a:extLst>
          </p:cNvPr>
          <p:cNvSpPr>
            <a:spLocks noGrp="1"/>
          </p:cNvSpPr>
          <p:nvPr>
            <p:ph type="body" sz="quarter" idx="21"/>
          </p:nvPr>
        </p:nvSpPr>
        <p:spPr>
          <a:xfrm>
            <a:off x="3564316"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8" name="Plassholder for tekst 25">
            <a:extLst>
              <a:ext uri="{FF2B5EF4-FFF2-40B4-BE49-F238E27FC236}">
                <a16:creationId xmlns:a16="http://schemas.microsoft.com/office/drawing/2014/main" id="{CEC8F951-6502-4237-9074-25F2C25EBA67}"/>
              </a:ext>
            </a:extLst>
          </p:cNvPr>
          <p:cNvSpPr>
            <a:spLocks noGrp="1"/>
          </p:cNvSpPr>
          <p:nvPr>
            <p:ph type="body" sz="quarter" idx="22"/>
          </p:nvPr>
        </p:nvSpPr>
        <p:spPr>
          <a:xfrm>
            <a:off x="6172322"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29" name="Plassholder for tekst 25">
            <a:extLst>
              <a:ext uri="{FF2B5EF4-FFF2-40B4-BE49-F238E27FC236}">
                <a16:creationId xmlns:a16="http://schemas.microsoft.com/office/drawing/2014/main" id="{8045DC42-5803-46CB-B7A0-A131E0985348}"/>
              </a:ext>
            </a:extLst>
          </p:cNvPr>
          <p:cNvSpPr>
            <a:spLocks noGrp="1"/>
          </p:cNvSpPr>
          <p:nvPr>
            <p:ph type="body" sz="quarter" idx="23"/>
          </p:nvPr>
        </p:nvSpPr>
        <p:spPr>
          <a:xfrm>
            <a:off x="8780327"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
        <p:nvSpPr>
          <p:cNvPr id="30" name="Plassholder for tekst 25">
            <a:extLst>
              <a:ext uri="{FF2B5EF4-FFF2-40B4-BE49-F238E27FC236}">
                <a16:creationId xmlns:a16="http://schemas.microsoft.com/office/drawing/2014/main" id="{154DCB59-20D9-44F4-BD70-3558B1E4C182}"/>
              </a:ext>
            </a:extLst>
          </p:cNvPr>
          <p:cNvSpPr>
            <a:spLocks noGrp="1"/>
          </p:cNvSpPr>
          <p:nvPr>
            <p:ph type="body" sz="quarter" idx="24"/>
          </p:nvPr>
        </p:nvSpPr>
        <p:spPr>
          <a:xfrm>
            <a:off x="11388333"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Rediger tekststiler i malen</a:t>
            </a:r>
          </a:p>
          <a:p>
            <a:pPr lvl="1"/>
            <a:r>
              <a:rPr lang="nb-NO"/>
              <a:t>Andre nivå</a:t>
            </a:r>
          </a:p>
        </p:txBody>
      </p:sp>
    </p:spTree>
    <p:extLst>
      <p:ext uri="{BB962C8B-B14F-4D97-AF65-F5344CB8AC3E}">
        <p14:creationId xmlns:p14="http://schemas.microsoft.com/office/powerpoint/2010/main" val="61692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nhold m_kulepunkter">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31520" y="329567"/>
            <a:ext cx="13167360" cy="789701"/>
          </a:xfrm>
          <a:prstGeom prst="rect">
            <a:avLst/>
          </a:prstGeom>
        </p:spPr>
        <p:txBody>
          <a:bodyPr>
            <a:normAutofit/>
          </a:bodyPr>
          <a:lstStyle>
            <a:lvl1pPr>
              <a:defRPr sz="4480"/>
            </a:lvl1pPr>
          </a:lstStyle>
          <a:p>
            <a:r>
              <a:rPr lang="nb-NO" dirty="0"/>
              <a:t>KLIKK FOR Å REDIGERE TITTELSTIL</a:t>
            </a:r>
          </a:p>
        </p:txBody>
      </p:sp>
      <p:sp>
        <p:nvSpPr>
          <p:cNvPr id="5" name="Plassholder for dato 4"/>
          <p:cNvSpPr>
            <a:spLocks noGrp="1"/>
          </p:cNvSpPr>
          <p:nvPr>
            <p:ph type="dt" sz="half" idx="10"/>
          </p:nvPr>
        </p:nvSpPr>
        <p:spPr/>
        <p:txBody>
          <a:bodyPr/>
          <a:lstStyle/>
          <a:p>
            <a:fld id="{F8808285-634A-4FBB-AB9E-69A3F0CAA069}" type="datetimeFigureOut">
              <a:rPr lang="nb-NO" smtClean="0"/>
              <a:t>22.01.2024</a:t>
            </a:fld>
            <a:endParaRPr lang="nb-NO" dirty="0"/>
          </a:p>
        </p:txBody>
      </p:sp>
      <p:sp>
        <p:nvSpPr>
          <p:cNvPr id="6" name="Plassholder for bunntekst 5"/>
          <p:cNvSpPr>
            <a:spLocks noGrp="1"/>
          </p:cNvSpPr>
          <p:nvPr>
            <p:ph type="ftr" sz="quarter" idx="11"/>
          </p:nvPr>
        </p:nvSpPr>
        <p:spPr/>
        <p:txBody>
          <a:bodyPr/>
          <a:lstStyle/>
          <a:p>
            <a:endParaRPr lang="nb-NO" dirty="0"/>
          </a:p>
        </p:txBody>
      </p:sp>
      <p:sp>
        <p:nvSpPr>
          <p:cNvPr id="7" name="Plassholder for lysbildenummer 6"/>
          <p:cNvSpPr>
            <a:spLocks noGrp="1"/>
          </p:cNvSpPr>
          <p:nvPr>
            <p:ph type="sldNum" sz="quarter" idx="12"/>
          </p:nvPr>
        </p:nvSpPr>
        <p:spPr/>
        <p:txBody>
          <a:bodyPr/>
          <a:lstStyle>
            <a:lvl1pPr>
              <a:defRPr>
                <a:solidFill>
                  <a:srgbClr val="40678D"/>
                </a:solidFill>
              </a:defRPr>
            </a:lvl1pPr>
          </a:lstStyle>
          <a:p>
            <a:fld id="{BFD8C76D-D242-4065-9A4B-9E6F62C0970B}" type="slidenum">
              <a:rPr lang="nb-NO" smtClean="0"/>
              <a:pPr/>
              <a:t>‹#›</a:t>
            </a:fld>
            <a:endParaRPr lang="nb-NO" dirty="0"/>
          </a:p>
        </p:txBody>
      </p:sp>
      <p:sp>
        <p:nvSpPr>
          <p:cNvPr id="9" name="Plassholder for tekst 2"/>
          <p:cNvSpPr>
            <a:spLocks noGrp="1"/>
          </p:cNvSpPr>
          <p:nvPr>
            <p:ph idx="1"/>
          </p:nvPr>
        </p:nvSpPr>
        <p:spPr>
          <a:xfrm>
            <a:off x="731520" y="1234481"/>
            <a:ext cx="13167360" cy="6116917"/>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59820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pittel - tittel_blå">
    <p:bg>
      <p:bgPr>
        <a:solidFill>
          <a:srgbClr val="40678D"/>
        </a:solidFill>
        <a:effectLst/>
      </p:bgPr>
    </p:bg>
    <p:spTree>
      <p:nvGrpSpPr>
        <p:cNvPr id="1" name=""/>
        <p:cNvGrpSpPr/>
        <p:nvPr/>
      </p:nvGrpSpPr>
      <p:grpSpPr>
        <a:xfrm>
          <a:off x="0" y="0"/>
          <a:ext cx="0" cy="0"/>
          <a:chOff x="0" y="0"/>
          <a:chExt cx="0" cy="0"/>
        </a:xfrm>
      </p:grpSpPr>
      <p:sp>
        <p:nvSpPr>
          <p:cNvPr id="10" name="Tittel 1"/>
          <p:cNvSpPr>
            <a:spLocks noGrp="1"/>
          </p:cNvSpPr>
          <p:nvPr>
            <p:ph type="ctrTitle" hasCustomPrompt="1"/>
          </p:nvPr>
        </p:nvSpPr>
        <p:spPr>
          <a:xfrm>
            <a:off x="0" y="3538736"/>
            <a:ext cx="14630400" cy="806490"/>
          </a:xfrm>
          <a:prstGeom prst="rect">
            <a:avLst/>
          </a:prstGeom>
        </p:spPr>
        <p:txBody>
          <a:bodyPr>
            <a:normAutofit/>
          </a:bodyPr>
          <a:lstStyle>
            <a:lvl1pPr algn="ctr">
              <a:defRPr sz="4480">
                <a:solidFill>
                  <a:schemeClr val="tx1"/>
                </a:solidFill>
              </a:defRPr>
            </a:lvl1pPr>
          </a:lstStyle>
          <a:p>
            <a:r>
              <a:rPr lang="nb-NO" dirty="0"/>
              <a:t>KLIKK FOR Å REDIGERE TITTELSTIL</a:t>
            </a:r>
          </a:p>
        </p:txBody>
      </p:sp>
    </p:spTree>
    <p:extLst>
      <p:ext uri="{BB962C8B-B14F-4D97-AF65-F5344CB8AC3E}">
        <p14:creationId xmlns:p14="http://schemas.microsoft.com/office/powerpoint/2010/main" val="3471188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pittel - tittel_hvit">
    <p:bg>
      <p:bgRef idx="1001">
        <a:schemeClr val="bg1"/>
      </p:bgRef>
    </p:bg>
    <p:spTree>
      <p:nvGrpSpPr>
        <p:cNvPr id="1" name=""/>
        <p:cNvGrpSpPr/>
        <p:nvPr/>
      </p:nvGrpSpPr>
      <p:grpSpPr>
        <a:xfrm>
          <a:off x="0" y="0"/>
          <a:ext cx="0" cy="0"/>
          <a:chOff x="0" y="0"/>
          <a:chExt cx="0" cy="0"/>
        </a:xfrm>
      </p:grpSpPr>
      <p:sp>
        <p:nvSpPr>
          <p:cNvPr id="10" name="Tittel 1"/>
          <p:cNvSpPr>
            <a:spLocks noGrp="1"/>
          </p:cNvSpPr>
          <p:nvPr>
            <p:ph type="ctrTitle" hasCustomPrompt="1"/>
          </p:nvPr>
        </p:nvSpPr>
        <p:spPr>
          <a:xfrm>
            <a:off x="0" y="3538736"/>
            <a:ext cx="14630400" cy="806490"/>
          </a:xfrm>
          <a:prstGeom prst="rect">
            <a:avLst/>
          </a:prstGeom>
        </p:spPr>
        <p:txBody>
          <a:bodyPr>
            <a:normAutofit/>
          </a:bodyPr>
          <a:lstStyle>
            <a:lvl1pPr algn="ctr">
              <a:defRPr sz="4480">
                <a:solidFill>
                  <a:schemeClr val="tx1"/>
                </a:solidFill>
              </a:defRPr>
            </a:lvl1pPr>
          </a:lstStyle>
          <a:p>
            <a:r>
              <a:rPr lang="nb-NO" dirty="0"/>
              <a:t>KLIKK FOR Å REDIGERE TITTELSTIL</a:t>
            </a:r>
          </a:p>
        </p:txBody>
      </p:sp>
    </p:spTree>
    <p:extLst>
      <p:ext uri="{BB962C8B-B14F-4D97-AF65-F5344CB8AC3E}">
        <p14:creationId xmlns:p14="http://schemas.microsoft.com/office/powerpoint/2010/main" val="1019525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tel og innhold med fargefelt høyre">
    <p:spTree>
      <p:nvGrpSpPr>
        <p:cNvPr id="1" name=""/>
        <p:cNvGrpSpPr/>
        <p:nvPr/>
      </p:nvGrpSpPr>
      <p:grpSpPr>
        <a:xfrm>
          <a:off x="0" y="0"/>
          <a:ext cx="0" cy="0"/>
          <a:chOff x="0" y="0"/>
          <a:chExt cx="0" cy="0"/>
        </a:xfrm>
      </p:grpSpPr>
      <p:sp>
        <p:nvSpPr>
          <p:cNvPr id="7" name="Rektangel 6"/>
          <p:cNvSpPr/>
          <p:nvPr userDrawn="1"/>
        </p:nvSpPr>
        <p:spPr>
          <a:xfrm>
            <a:off x="5373632" y="0"/>
            <a:ext cx="9273818" cy="8262461"/>
          </a:xfrm>
          <a:prstGeom prst="rect">
            <a:avLst/>
          </a:prstGeom>
          <a:solidFill>
            <a:srgbClr val="40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640">
              <a:solidFill>
                <a:srgbClr val="40678D"/>
              </a:solidFill>
            </a:endParaRPr>
          </a:p>
        </p:txBody>
      </p:sp>
      <p:sp>
        <p:nvSpPr>
          <p:cNvPr id="2" name="Tittel 1"/>
          <p:cNvSpPr>
            <a:spLocks noGrp="1"/>
          </p:cNvSpPr>
          <p:nvPr>
            <p:ph type="title" hasCustomPrompt="1"/>
          </p:nvPr>
        </p:nvSpPr>
        <p:spPr>
          <a:xfrm>
            <a:off x="731520" y="658416"/>
            <a:ext cx="4279424" cy="2073830"/>
          </a:xfrm>
          <a:prstGeom prst="rect">
            <a:avLst/>
          </a:prstGeom>
        </p:spPr>
        <p:txBody>
          <a:bodyPr>
            <a:noAutofit/>
          </a:bodyPr>
          <a:lstStyle>
            <a:lvl1pPr>
              <a:defRPr sz="3840"/>
            </a:lvl1pPr>
          </a:lstStyle>
          <a:p>
            <a:r>
              <a:rPr lang="nb-NO" dirty="0"/>
              <a:t>KLIKK FOR Å </a:t>
            </a:r>
            <a:br>
              <a:rPr lang="nb-NO" dirty="0"/>
            </a:br>
            <a:r>
              <a:rPr lang="nb-NO" dirty="0"/>
              <a:t>REDIGERE TITTELSTIL</a:t>
            </a:r>
          </a:p>
        </p:txBody>
      </p:sp>
      <p:sp>
        <p:nvSpPr>
          <p:cNvPr id="3" name="Plassholder for innhold 2"/>
          <p:cNvSpPr>
            <a:spLocks noGrp="1"/>
          </p:cNvSpPr>
          <p:nvPr>
            <p:ph idx="1"/>
          </p:nvPr>
        </p:nvSpPr>
        <p:spPr>
          <a:xfrm>
            <a:off x="731520" y="3193099"/>
            <a:ext cx="4279424" cy="4734363"/>
          </a:xfrm>
        </p:spPr>
        <p:txBody>
          <a:bodyPr>
            <a:normAutofit/>
          </a:bodyPr>
          <a:lstStyle>
            <a:lvl1pPr marL="0" indent="0">
              <a:buNone/>
              <a:defRPr sz="2880" b="1">
                <a:solidFill>
                  <a:schemeClr val="tx1"/>
                </a:solidFill>
              </a:defRPr>
            </a:lvl1pPr>
          </a:lstStyle>
          <a:p>
            <a:pPr lvl="0"/>
            <a:r>
              <a:rPr lang="nb-NO" dirty="0"/>
              <a:t>Rediger tekststiler i malen</a:t>
            </a:r>
          </a:p>
        </p:txBody>
      </p:sp>
      <p:sp>
        <p:nvSpPr>
          <p:cNvPr id="9" name="Plassholder for tekst 8"/>
          <p:cNvSpPr>
            <a:spLocks noGrp="1"/>
          </p:cNvSpPr>
          <p:nvPr>
            <p:ph type="body" sz="quarter" idx="10"/>
          </p:nvPr>
        </p:nvSpPr>
        <p:spPr>
          <a:xfrm>
            <a:off x="6047859" y="3193099"/>
            <a:ext cx="7834470" cy="41582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Rediger tekststiler i malen</a:t>
            </a: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3287" y="7746570"/>
            <a:ext cx="2206757" cy="107170"/>
          </a:xfrm>
          <a:prstGeom prst="rect">
            <a:avLst/>
          </a:prstGeom>
        </p:spPr>
      </p:pic>
    </p:spTree>
    <p:extLst>
      <p:ext uri="{BB962C8B-B14F-4D97-AF65-F5344CB8AC3E}">
        <p14:creationId xmlns:p14="http://schemas.microsoft.com/office/powerpoint/2010/main" val="357823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fargefelt venstre">
    <p:spTree>
      <p:nvGrpSpPr>
        <p:cNvPr id="1" name=""/>
        <p:cNvGrpSpPr/>
        <p:nvPr/>
      </p:nvGrpSpPr>
      <p:grpSpPr>
        <a:xfrm>
          <a:off x="0" y="0"/>
          <a:ext cx="0" cy="0"/>
          <a:chOff x="0" y="0"/>
          <a:chExt cx="0" cy="0"/>
        </a:xfrm>
      </p:grpSpPr>
      <p:sp>
        <p:nvSpPr>
          <p:cNvPr id="6" name="Rektangel 5"/>
          <p:cNvSpPr/>
          <p:nvPr userDrawn="1"/>
        </p:nvSpPr>
        <p:spPr>
          <a:xfrm>
            <a:off x="0" y="-1318"/>
            <a:ext cx="6739136" cy="8229600"/>
          </a:xfrm>
          <a:prstGeom prst="rect">
            <a:avLst/>
          </a:prstGeom>
          <a:solidFill>
            <a:srgbClr val="40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640"/>
          </a:p>
        </p:txBody>
      </p:sp>
      <p:sp>
        <p:nvSpPr>
          <p:cNvPr id="3" name="Plassholder for bilde 2"/>
          <p:cNvSpPr>
            <a:spLocks noGrp="1"/>
          </p:cNvSpPr>
          <p:nvPr>
            <p:ph type="pic" idx="1"/>
          </p:nvPr>
        </p:nvSpPr>
        <p:spPr>
          <a:xfrm>
            <a:off x="6739136" y="0"/>
            <a:ext cx="7891264" cy="8229600"/>
          </a:xfrm>
        </p:spPr>
        <p:txBody>
          <a:bodyPr>
            <a:normAutofit/>
          </a:bodyPr>
          <a:lstStyle>
            <a:lvl1pPr marL="0" indent="0">
              <a:buNone/>
              <a:defRPr sz="320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r>
              <a:rPr lang="nb-NO"/>
              <a:t>Klikk ikonet for å legge til et bilde</a:t>
            </a:r>
            <a:endParaRPr lang="nb-NO" dirty="0"/>
          </a:p>
        </p:txBody>
      </p:sp>
      <p:sp>
        <p:nvSpPr>
          <p:cNvPr id="8" name="Tittel 1"/>
          <p:cNvSpPr>
            <a:spLocks noGrp="1"/>
          </p:cNvSpPr>
          <p:nvPr>
            <p:ph type="title" hasCustomPrompt="1"/>
          </p:nvPr>
        </p:nvSpPr>
        <p:spPr>
          <a:xfrm>
            <a:off x="731520" y="329567"/>
            <a:ext cx="5316339" cy="1596190"/>
          </a:xfrm>
          <a:prstGeom prst="rect">
            <a:avLst/>
          </a:prstGeom>
        </p:spPr>
        <p:txBody>
          <a:bodyPr>
            <a:noAutofit/>
          </a:bodyPr>
          <a:lstStyle>
            <a:lvl1pPr>
              <a:defRPr sz="4480">
                <a:solidFill>
                  <a:schemeClr val="bg1"/>
                </a:solidFill>
              </a:defRPr>
            </a:lvl1pPr>
          </a:lstStyle>
          <a:p>
            <a:r>
              <a:rPr lang="nb-NO" dirty="0"/>
              <a:t>KLIKK FOR Å </a:t>
            </a:r>
            <a:br>
              <a:rPr lang="nb-NO" dirty="0"/>
            </a:br>
            <a:r>
              <a:rPr lang="nb-NO" dirty="0"/>
              <a:t>REDIGERE TITTELSTIL</a:t>
            </a:r>
          </a:p>
        </p:txBody>
      </p:sp>
      <p:sp>
        <p:nvSpPr>
          <p:cNvPr id="9" name="Plassholder for innhold 2"/>
          <p:cNvSpPr>
            <a:spLocks noGrp="1"/>
          </p:cNvSpPr>
          <p:nvPr>
            <p:ph idx="10"/>
          </p:nvPr>
        </p:nvSpPr>
        <p:spPr>
          <a:xfrm>
            <a:off x="731520" y="2156183"/>
            <a:ext cx="5316339" cy="5195214"/>
          </a:xfrm>
        </p:spPr>
        <p:txBody>
          <a:bodyPr>
            <a:normAutofit/>
          </a:bodyPr>
          <a:lstStyle>
            <a:lvl1pPr marL="457200" indent="-457200">
              <a:buFont typeface="Arial" charset="0"/>
              <a:buChar char="•"/>
              <a:defRPr sz="2880" b="1">
                <a:solidFill>
                  <a:schemeClr val="bg1"/>
                </a:solidFill>
              </a:defRPr>
            </a:lvl1pPr>
          </a:lstStyle>
          <a:p>
            <a:pPr lvl="0"/>
            <a:r>
              <a:rPr lang="nb-NO"/>
              <a:t>Rediger tekststiler i malen</a:t>
            </a:r>
          </a:p>
        </p:txBody>
      </p:sp>
    </p:spTree>
    <p:extLst>
      <p:ext uri="{BB962C8B-B14F-4D97-AF65-F5344CB8AC3E}">
        <p14:creationId xmlns:p14="http://schemas.microsoft.com/office/powerpoint/2010/main" val="75325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fargefelt høyre 2">
    <p:spTree>
      <p:nvGrpSpPr>
        <p:cNvPr id="1" name=""/>
        <p:cNvGrpSpPr/>
        <p:nvPr/>
      </p:nvGrpSpPr>
      <p:grpSpPr>
        <a:xfrm>
          <a:off x="0" y="0"/>
          <a:ext cx="0" cy="0"/>
          <a:chOff x="0" y="0"/>
          <a:chExt cx="0" cy="0"/>
        </a:xfrm>
      </p:grpSpPr>
      <p:sp>
        <p:nvSpPr>
          <p:cNvPr id="6" name="Rektangel 5"/>
          <p:cNvSpPr/>
          <p:nvPr userDrawn="1"/>
        </p:nvSpPr>
        <p:spPr>
          <a:xfrm>
            <a:off x="7914090" y="0"/>
            <a:ext cx="6739136" cy="8229600"/>
          </a:xfrm>
          <a:prstGeom prst="rect">
            <a:avLst/>
          </a:prstGeom>
          <a:solidFill>
            <a:srgbClr val="40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640"/>
          </a:p>
        </p:txBody>
      </p:sp>
      <p:sp>
        <p:nvSpPr>
          <p:cNvPr id="3" name="Plassholder for bilde 2"/>
          <p:cNvSpPr>
            <a:spLocks noGrp="1"/>
          </p:cNvSpPr>
          <p:nvPr>
            <p:ph type="pic" idx="1"/>
          </p:nvPr>
        </p:nvSpPr>
        <p:spPr>
          <a:xfrm>
            <a:off x="0" y="0"/>
            <a:ext cx="7914090" cy="8229600"/>
          </a:xfrm>
        </p:spPr>
        <p:txBody>
          <a:bodyPr>
            <a:normAutofit/>
          </a:bodyPr>
          <a:lstStyle>
            <a:lvl1pPr marL="0" indent="0">
              <a:buNone/>
              <a:defRPr sz="320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r>
              <a:rPr lang="nb-NO"/>
              <a:t>Klikk ikonet for å legge til et bilde</a:t>
            </a:r>
            <a:endParaRPr lang="nb-NO" dirty="0"/>
          </a:p>
        </p:txBody>
      </p:sp>
      <p:sp>
        <p:nvSpPr>
          <p:cNvPr id="8" name="Tittel 1"/>
          <p:cNvSpPr>
            <a:spLocks noGrp="1"/>
          </p:cNvSpPr>
          <p:nvPr>
            <p:ph type="title" hasCustomPrompt="1"/>
          </p:nvPr>
        </p:nvSpPr>
        <p:spPr>
          <a:xfrm>
            <a:off x="8582541" y="444780"/>
            <a:ext cx="5316339" cy="1596190"/>
          </a:xfrm>
          <a:prstGeom prst="rect">
            <a:avLst/>
          </a:prstGeom>
        </p:spPr>
        <p:txBody>
          <a:bodyPr>
            <a:noAutofit/>
          </a:bodyPr>
          <a:lstStyle>
            <a:lvl1pPr>
              <a:defRPr sz="4480">
                <a:solidFill>
                  <a:schemeClr val="bg1"/>
                </a:solidFill>
              </a:defRPr>
            </a:lvl1pPr>
          </a:lstStyle>
          <a:p>
            <a:r>
              <a:rPr lang="nb-NO" dirty="0"/>
              <a:t>KLIKK FOR Å </a:t>
            </a:r>
            <a:br>
              <a:rPr lang="nb-NO" dirty="0"/>
            </a:br>
            <a:r>
              <a:rPr lang="nb-NO" dirty="0"/>
              <a:t>REDIGERE TITTELSTIL</a:t>
            </a:r>
          </a:p>
        </p:txBody>
      </p:sp>
      <p:sp>
        <p:nvSpPr>
          <p:cNvPr id="9" name="Plassholder for innhold 2"/>
          <p:cNvSpPr>
            <a:spLocks noGrp="1"/>
          </p:cNvSpPr>
          <p:nvPr>
            <p:ph idx="10"/>
          </p:nvPr>
        </p:nvSpPr>
        <p:spPr>
          <a:xfrm>
            <a:off x="8582541" y="2271396"/>
            <a:ext cx="5316339" cy="5195214"/>
          </a:xfrm>
        </p:spPr>
        <p:txBody>
          <a:bodyPr>
            <a:normAutofit/>
          </a:bodyPr>
          <a:lstStyle>
            <a:lvl1pPr marL="457200" indent="-457200">
              <a:buFont typeface="Arial" charset="0"/>
              <a:buChar char="•"/>
              <a:defRPr sz="2880" b="1">
                <a:solidFill>
                  <a:schemeClr val="bg1"/>
                </a:solidFill>
              </a:defRPr>
            </a:lvl1pPr>
          </a:lstStyle>
          <a:p>
            <a:pPr lvl="0"/>
            <a:r>
              <a:rPr lang="nb-NO"/>
              <a:t>Rediger tekststiler i malen</a:t>
            </a:r>
          </a:p>
        </p:txBody>
      </p:sp>
    </p:spTree>
    <p:extLst>
      <p:ext uri="{BB962C8B-B14F-4D97-AF65-F5344CB8AC3E}">
        <p14:creationId xmlns:p14="http://schemas.microsoft.com/office/powerpoint/2010/main" val="120715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720090" y="2340293"/>
            <a:ext cx="10441305" cy="522065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solidFill>
                  <a:prstClr val="black">
                    <a:tint val="75000"/>
                  </a:prstClr>
                </a:solidFill>
              </a:rPr>
              <a:pPr/>
              <a:t>22.01.2024</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7" name="Tittel 6"/>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856029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høyre">
    <p:spTree>
      <p:nvGrpSpPr>
        <p:cNvPr id="1" name=""/>
        <p:cNvGrpSpPr/>
        <p:nvPr/>
      </p:nvGrpSpPr>
      <p:grpSpPr>
        <a:xfrm>
          <a:off x="0" y="0"/>
          <a:ext cx="0" cy="0"/>
          <a:chOff x="0" y="0"/>
          <a:chExt cx="0" cy="0"/>
        </a:xfrm>
      </p:grpSpPr>
      <p:sp>
        <p:nvSpPr>
          <p:cNvPr id="3" name="Plassholder for bilde 2"/>
          <p:cNvSpPr>
            <a:spLocks noGrp="1"/>
          </p:cNvSpPr>
          <p:nvPr>
            <p:ph type="pic" idx="1"/>
          </p:nvPr>
        </p:nvSpPr>
        <p:spPr>
          <a:xfrm>
            <a:off x="6739136" y="0"/>
            <a:ext cx="7891264" cy="8229600"/>
          </a:xfrm>
        </p:spPr>
        <p:txBody>
          <a:bodyPr>
            <a:normAutofit/>
          </a:bodyPr>
          <a:lstStyle>
            <a:lvl1pPr marL="0" indent="0">
              <a:buNone/>
              <a:defRPr sz="320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r>
              <a:rPr lang="nb-NO"/>
              <a:t>Klikk ikonet for å legge til et bilde</a:t>
            </a:r>
            <a:endParaRPr lang="nb-NO" dirty="0"/>
          </a:p>
        </p:txBody>
      </p:sp>
      <p:sp>
        <p:nvSpPr>
          <p:cNvPr id="8" name="Tittel 1"/>
          <p:cNvSpPr>
            <a:spLocks noGrp="1"/>
          </p:cNvSpPr>
          <p:nvPr>
            <p:ph type="title" hasCustomPrompt="1"/>
          </p:nvPr>
        </p:nvSpPr>
        <p:spPr>
          <a:xfrm>
            <a:off x="731520" y="329567"/>
            <a:ext cx="5316339" cy="1596190"/>
          </a:xfrm>
          <a:prstGeom prst="rect">
            <a:avLst/>
          </a:prstGeom>
        </p:spPr>
        <p:txBody>
          <a:bodyPr>
            <a:noAutofit/>
          </a:bodyPr>
          <a:lstStyle>
            <a:lvl1pPr>
              <a:defRPr sz="4480"/>
            </a:lvl1pPr>
          </a:lstStyle>
          <a:p>
            <a:r>
              <a:rPr lang="nb-NO" dirty="0"/>
              <a:t>KLIKK FOR Å </a:t>
            </a:r>
            <a:br>
              <a:rPr lang="nb-NO" dirty="0"/>
            </a:br>
            <a:r>
              <a:rPr lang="nb-NO" dirty="0"/>
              <a:t>REDIGERE TITTELSTIL</a:t>
            </a:r>
          </a:p>
        </p:txBody>
      </p:sp>
      <p:sp>
        <p:nvSpPr>
          <p:cNvPr id="9" name="Plassholder for innhold 2"/>
          <p:cNvSpPr>
            <a:spLocks noGrp="1"/>
          </p:cNvSpPr>
          <p:nvPr>
            <p:ph idx="10"/>
          </p:nvPr>
        </p:nvSpPr>
        <p:spPr>
          <a:xfrm>
            <a:off x="731520" y="2156183"/>
            <a:ext cx="5316339" cy="5195214"/>
          </a:xfrm>
        </p:spPr>
        <p:txBody>
          <a:bodyPr>
            <a:normAutofit/>
          </a:bodyPr>
          <a:lstStyle>
            <a:lvl1pPr marL="457200" indent="-457200">
              <a:buFont typeface="Arial" charset="0"/>
              <a:buChar char="•"/>
              <a:defRPr sz="2880" b="1">
                <a:solidFill>
                  <a:schemeClr val="tx1"/>
                </a:solidFill>
              </a:defRPr>
            </a:lvl1pPr>
          </a:lstStyle>
          <a:p>
            <a:pPr lvl="0"/>
            <a:r>
              <a:rPr lang="nb-NO"/>
              <a:t>Rediger tekststiler i malen</a:t>
            </a:r>
          </a:p>
        </p:txBody>
      </p:sp>
    </p:spTree>
    <p:extLst>
      <p:ext uri="{BB962C8B-B14F-4D97-AF65-F5344CB8AC3E}">
        <p14:creationId xmlns:p14="http://schemas.microsoft.com/office/powerpoint/2010/main" val="88043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venstre">
    <p:spTree>
      <p:nvGrpSpPr>
        <p:cNvPr id="1" name=""/>
        <p:cNvGrpSpPr/>
        <p:nvPr/>
      </p:nvGrpSpPr>
      <p:grpSpPr>
        <a:xfrm>
          <a:off x="0" y="0"/>
          <a:ext cx="0" cy="0"/>
          <a:chOff x="0" y="0"/>
          <a:chExt cx="0" cy="0"/>
        </a:xfrm>
      </p:grpSpPr>
      <p:sp>
        <p:nvSpPr>
          <p:cNvPr id="3" name="Plassholder for bilde 2"/>
          <p:cNvSpPr>
            <a:spLocks noGrp="1"/>
          </p:cNvSpPr>
          <p:nvPr>
            <p:ph type="pic" idx="1"/>
          </p:nvPr>
        </p:nvSpPr>
        <p:spPr>
          <a:xfrm>
            <a:off x="0" y="0"/>
            <a:ext cx="7891264" cy="8229600"/>
          </a:xfrm>
        </p:spPr>
        <p:txBody>
          <a:bodyPr>
            <a:normAutofit/>
          </a:bodyPr>
          <a:lstStyle>
            <a:lvl1pPr marL="0" indent="0">
              <a:buNone/>
              <a:defRPr sz="320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r>
              <a:rPr lang="nb-NO"/>
              <a:t>Klikk ikonet for å legge til et bilde</a:t>
            </a:r>
            <a:endParaRPr lang="nb-NO" dirty="0"/>
          </a:p>
        </p:txBody>
      </p:sp>
      <p:sp>
        <p:nvSpPr>
          <p:cNvPr id="8" name="Tittel 1"/>
          <p:cNvSpPr>
            <a:spLocks noGrp="1"/>
          </p:cNvSpPr>
          <p:nvPr>
            <p:ph type="title" hasCustomPrompt="1"/>
          </p:nvPr>
        </p:nvSpPr>
        <p:spPr>
          <a:xfrm>
            <a:off x="8697754" y="444780"/>
            <a:ext cx="5316339" cy="1596190"/>
          </a:xfrm>
          <a:prstGeom prst="rect">
            <a:avLst/>
          </a:prstGeom>
        </p:spPr>
        <p:txBody>
          <a:bodyPr>
            <a:noAutofit/>
          </a:bodyPr>
          <a:lstStyle>
            <a:lvl1pPr>
              <a:defRPr sz="4480"/>
            </a:lvl1pPr>
          </a:lstStyle>
          <a:p>
            <a:r>
              <a:rPr lang="nb-NO" dirty="0"/>
              <a:t>KLIKK FOR Å </a:t>
            </a:r>
            <a:br>
              <a:rPr lang="nb-NO" dirty="0"/>
            </a:br>
            <a:r>
              <a:rPr lang="nb-NO" dirty="0"/>
              <a:t>REDIGERE TITTELSTIL</a:t>
            </a:r>
          </a:p>
        </p:txBody>
      </p:sp>
      <p:sp>
        <p:nvSpPr>
          <p:cNvPr id="9" name="Plassholder for innhold 2"/>
          <p:cNvSpPr>
            <a:spLocks noGrp="1"/>
          </p:cNvSpPr>
          <p:nvPr>
            <p:ph idx="10"/>
          </p:nvPr>
        </p:nvSpPr>
        <p:spPr>
          <a:xfrm>
            <a:off x="8697754" y="2271396"/>
            <a:ext cx="5316339" cy="5195214"/>
          </a:xfrm>
        </p:spPr>
        <p:txBody>
          <a:bodyPr>
            <a:normAutofit/>
          </a:bodyPr>
          <a:lstStyle>
            <a:lvl1pPr marL="457200" indent="-457200">
              <a:buFont typeface="Arial" charset="0"/>
              <a:buChar char="•"/>
              <a:defRPr sz="2880" b="1">
                <a:solidFill>
                  <a:schemeClr val="tx1"/>
                </a:solidFill>
              </a:defRPr>
            </a:lvl1pPr>
          </a:lstStyle>
          <a:p>
            <a:pPr lvl="0"/>
            <a:r>
              <a:rPr lang="nb-NO"/>
              <a:t>Rediger tekststiler i malen</a:t>
            </a:r>
          </a:p>
        </p:txBody>
      </p:sp>
    </p:spTree>
    <p:extLst>
      <p:ext uri="{BB962C8B-B14F-4D97-AF65-F5344CB8AC3E}">
        <p14:creationId xmlns:p14="http://schemas.microsoft.com/office/powerpoint/2010/main" val="18096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984"/>
            <a:ext cx="14630400" cy="70456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435EFE49-716E-4BC2-9EFC-F6C4F62E78E1}"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2757872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680"/>
            <a:ext cx="14630400" cy="7045920"/>
          </a:xfrm>
          <a:prstGeom prst="rect">
            <a:avLst/>
          </a:prstGeom>
          <a:solidFill>
            <a:srgbClr val="557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dirty="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5C60970-FE6A-4F74-8A2F-7457C909ED3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2484960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tellysbilde #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984"/>
            <a:ext cx="14630400" cy="70640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6BF4CE17-8F5C-4F1D-B0BF-C08FC4116DF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3663913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
            <a:ext cx="9294907" cy="8248067"/>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2" y="2302975"/>
            <a:ext cx="6118859" cy="1403461"/>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6312" y="4114800"/>
            <a:ext cx="6118859"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03A77A0-1B30-4FB6-A7F4-2AB11792187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0" name="Plassholder for bilde 8">
            <a:extLst>
              <a:ext uri="{FF2B5EF4-FFF2-40B4-BE49-F238E27FC236}">
                <a16:creationId xmlns:a16="http://schemas.microsoft.com/office/drawing/2014/main" id="{272F82BE-F1C9-48CB-AC9E-52F6EFCCF497}"/>
              </a:ext>
            </a:extLst>
          </p:cNvPr>
          <p:cNvSpPr>
            <a:spLocks noGrp="1"/>
          </p:cNvSpPr>
          <p:nvPr>
            <p:ph type="pic" sz="quarter" idx="14"/>
          </p:nvPr>
        </p:nvSpPr>
        <p:spPr>
          <a:xfrm>
            <a:off x="7549516" y="1171575"/>
            <a:ext cx="6116954" cy="6103621"/>
          </a:xfrm>
          <a:solidFill>
            <a:schemeClr val="lt2"/>
          </a:solidFill>
        </p:spPr>
        <p:txBody>
          <a:bodyPr/>
          <a:lstStyle/>
          <a:p>
            <a:r>
              <a:rPr lang="nb-NO"/>
              <a:t>Klikk på ikonet for å legge til et bilde</a:t>
            </a:r>
          </a:p>
        </p:txBody>
      </p:sp>
      <p:sp>
        <p:nvSpPr>
          <p:cNvPr id="11" name="Plassholder for tekst 2">
            <a:extLst>
              <a:ext uri="{FF2B5EF4-FFF2-40B4-BE49-F238E27FC236}">
                <a16:creationId xmlns:a16="http://schemas.microsoft.com/office/drawing/2014/main" id="{19A61B69-527E-204C-A794-5F5CC653CA76}"/>
              </a:ext>
            </a:extLst>
          </p:cNvPr>
          <p:cNvSpPr>
            <a:spLocks noGrp="1"/>
          </p:cNvSpPr>
          <p:nvPr>
            <p:ph type="body" sz="quarter" idx="16" hasCustomPrompt="1"/>
          </p:nvPr>
        </p:nvSpPr>
        <p:spPr>
          <a:xfrm>
            <a:off x="13747355" y="2895600"/>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pic>
        <p:nvPicPr>
          <p:cNvPr id="13" name="Grafikk 12">
            <a:extLst>
              <a:ext uri="{FF2B5EF4-FFF2-40B4-BE49-F238E27FC236}">
                <a16:creationId xmlns:a16="http://schemas.microsoft.com/office/drawing/2014/main" id="{1FCA0850-B749-0540-9EFB-B12B3F4A30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501721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
            <a:ext cx="4876800" cy="82480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9" name="Plassholder for bilde 8">
            <a:extLst>
              <a:ext uri="{FF2B5EF4-FFF2-40B4-BE49-F238E27FC236}">
                <a16:creationId xmlns:a16="http://schemas.microsoft.com/office/drawing/2014/main" id="{7ABC5F84-5B0B-40B1-95B9-B8959CC84B74}"/>
              </a:ext>
            </a:extLst>
          </p:cNvPr>
          <p:cNvSpPr>
            <a:spLocks noGrp="1"/>
          </p:cNvSpPr>
          <p:nvPr>
            <p:ph type="pic" sz="quarter" idx="13"/>
          </p:nvPr>
        </p:nvSpPr>
        <p:spPr>
          <a:xfrm>
            <a:off x="958216" y="1171575"/>
            <a:ext cx="6116954" cy="6103621"/>
          </a:xfrm>
          <a:solidFill>
            <a:schemeClr val="lt2"/>
          </a:solidFill>
        </p:spPr>
        <p:txBody>
          <a:bodyPr/>
          <a:lstStyle/>
          <a:p>
            <a:r>
              <a:rPr lang="nb-NO"/>
              <a:t>Klikk på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7549517" y="2302975"/>
            <a:ext cx="6116954" cy="1403461"/>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7549517" y="4114800"/>
            <a:ext cx="6116954"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ADF2BF78-71A9-4214-8D45-00E0363A513E}"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1" name="Plassholder for tekst 2">
            <a:extLst>
              <a:ext uri="{FF2B5EF4-FFF2-40B4-BE49-F238E27FC236}">
                <a16:creationId xmlns:a16="http://schemas.microsoft.com/office/drawing/2014/main" id="{0FDE9D9C-A8AB-CF48-8328-3B918E791109}"/>
              </a:ext>
            </a:extLst>
          </p:cNvPr>
          <p:cNvSpPr>
            <a:spLocks noGrp="1"/>
          </p:cNvSpPr>
          <p:nvPr>
            <p:ph type="body" sz="quarter" idx="16" hasCustomPrompt="1"/>
          </p:nvPr>
        </p:nvSpPr>
        <p:spPr>
          <a:xfrm>
            <a:off x="753007" y="2895600"/>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pic>
        <p:nvPicPr>
          <p:cNvPr id="13" name="Grafikk 12">
            <a:extLst>
              <a:ext uri="{FF2B5EF4-FFF2-40B4-BE49-F238E27FC236}">
                <a16:creationId xmlns:a16="http://schemas.microsoft.com/office/drawing/2014/main" id="{D0DC4EC9-F747-4246-874F-E84AA0B0AE3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409792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C6BCA24-2492-4D5E-851B-D133BE6BD08C}"/>
              </a:ext>
            </a:extLst>
          </p:cNvPr>
          <p:cNvSpPr/>
          <p:nvPr userDrawn="1"/>
        </p:nvSpPr>
        <p:spPr>
          <a:xfrm>
            <a:off x="487680" y="0"/>
            <a:ext cx="4877280" cy="5927040"/>
          </a:xfrm>
          <a:prstGeom prst="rect">
            <a:avLst/>
          </a:prstGeom>
          <a:solidFill>
            <a:srgbClr val="CE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1183984"/>
            <a:ext cx="14630400" cy="7064083"/>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på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1" y="443753"/>
            <a:ext cx="3920490" cy="3590310"/>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8216" y="4794946"/>
            <a:ext cx="3918584"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7540A8F8-C481-4CBC-B329-75A7F15DEA2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tekst 2">
            <a:extLst>
              <a:ext uri="{FF2B5EF4-FFF2-40B4-BE49-F238E27FC236}">
                <a16:creationId xmlns:a16="http://schemas.microsoft.com/office/drawing/2014/main" id="{9B83EA47-4C8F-6945-9467-5327596A61B2}"/>
              </a:ext>
            </a:extLst>
          </p:cNvPr>
          <p:cNvSpPr>
            <a:spLocks noGrp="1"/>
          </p:cNvSpPr>
          <p:nvPr>
            <p:ph type="body" sz="quarter" idx="16" hasCustomPrompt="1"/>
          </p:nvPr>
        </p:nvSpPr>
        <p:spPr>
          <a:xfrm rot="16200000">
            <a:off x="12199757" y="5822194"/>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spTree>
    <p:extLst>
      <p:ext uri="{BB962C8B-B14F-4D97-AF65-F5344CB8AC3E}">
        <p14:creationId xmlns:p14="http://schemas.microsoft.com/office/powerpoint/2010/main" val="1600622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1183984"/>
            <a:ext cx="14630400" cy="7064083"/>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på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876800" cy="5928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8216" y="4794946"/>
            <a:ext cx="3918584" cy="738664"/>
          </a:xfrm>
        </p:spPr>
        <p:txBody>
          <a:bodyPr wrap="square" lIns="0" tIns="0" rIns="0" bIns="0">
            <a:noAutofit/>
          </a:bodyPr>
          <a:lstStyle>
            <a:lvl1pPr marL="0" indent="0" algn="l">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EA361D0-87B0-4C01-8535-BCAFFBF87541}"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Tittel 1">
            <a:extLst>
              <a:ext uri="{FF2B5EF4-FFF2-40B4-BE49-F238E27FC236}">
                <a16:creationId xmlns:a16="http://schemas.microsoft.com/office/drawing/2014/main" id="{768FFDB9-DEC0-4ED2-AA73-EFDCD4020589}"/>
              </a:ext>
            </a:extLst>
          </p:cNvPr>
          <p:cNvSpPr>
            <a:spLocks noGrp="1"/>
          </p:cNvSpPr>
          <p:nvPr>
            <p:ph type="ctrTitle"/>
          </p:nvPr>
        </p:nvSpPr>
        <p:spPr>
          <a:xfrm>
            <a:off x="956311" y="443753"/>
            <a:ext cx="3920490" cy="3590310"/>
          </a:xfrm>
        </p:spPr>
        <p:txBody>
          <a:bodyPr wrap="square" lIns="0" tIns="0" rIns="0" bIns="0" anchor="b">
            <a:noAutofit/>
          </a:bodyPr>
          <a:lstStyle>
            <a:lvl1pPr algn="l">
              <a:defRPr sz="4560">
                <a:solidFill>
                  <a:schemeClr val="bg1"/>
                </a:solidFill>
              </a:defRPr>
            </a:lvl1pPr>
          </a:lstStyle>
          <a:p>
            <a:r>
              <a:rPr lang="nb-NO"/>
              <a:t>Klikk for å redigere tittelstil</a:t>
            </a:r>
            <a:endParaRPr lang="nb-NO" dirty="0"/>
          </a:p>
        </p:txBody>
      </p:sp>
      <p:sp>
        <p:nvSpPr>
          <p:cNvPr id="10" name="Plassholder for tekst 2">
            <a:extLst>
              <a:ext uri="{FF2B5EF4-FFF2-40B4-BE49-F238E27FC236}">
                <a16:creationId xmlns:a16="http://schemas.microsoft.com/office/drawing/2014/main" id="{9BBF87C4-A7B5-134E-8831-50A2AE67C78D}"/>
              </a:ext>
            </a:extLst>
          </p:cNvPr>
          <p:cNvSpPr>
            <a:spLocks noGrp="1"/>
          </p:cNvSpPr>
          <p:nvPr>
            <p:ph type="body" sz="quarter" idx="16" hasCustomPrompt="1"/>
          </p:nvPr>
        </p:nvSpPr>
        <p:spPr>
          <a:xfrm rot="16200000">
            <a:off x="12199757" y="5822194"/>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spTree>
    <p:extLst>
      <p:ext uri="{BB962C8B-B14F-4D97-AF65-F5344CB8AC3E}">
        <p14:creationId xmlns:p14="http://schemas.microsoft.com/office/powerpoint/2010/main" val="4177369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4D9D44-98FA-4766-8341-8FC3D86332B5}"/>
              </a:ext>
            </a:extLst>
          </p:cNvPr>
          <p:cNvSpPr>
            <a:spLocks noGrp="1"/>
          </p:cNvSpPr>
          <p:nvPr>
            <p:ph type="title"/>
          </p:nvPr>
        </p:nvSpPr>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00747B07-4572-40CF-B463-9CF5EBF58E33}"/>
              </a:ext>
            </a:extLst>
          </p:cNvPr>
          <p:cNvSpPr>
            <a:spLocks noGrp="1"/>
          </p:cNvSpPr>
          <p:nvPr>
            <p:ph idx="1"/>
          </p:nvPr>
        </p:nvSpPr>
        <p:spPr>
          <a:xfrm>
            <a:off x="956311" y="2895600"/>
            <a:ext cx="10515600"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69DCCC-FA35-4BC3-B401-3AF1C6FBDB55}"/>
              </a:ext>
            </a:extLst>
          </p:cNvPr>
          <p:cNvSpPr>
            <a:spLocks noGrp="1"/>
          </p:cNvSpPr>
          <p:nvPr>
            <p:ph type="dt" sz="half" idx="10"/>
          </p:nvPr>
        </p:nvSpPr>
        <p:spPr/>
        <p:txBody>
          <a:bodyPr lIns="0" tIns="0" rIns="0" bIns="0"/>
          <a:lstStyle/>
          <a:p>
            <a:fld id="{A852B1F4-6138-4225-A9A8-727786CA4CFA}" type="datetime1">
              <a:rPr lang="nb-NO" smtClean="0"/>
              <a:t>22.01.2024</a:t>
            </a:fld>
            <a:endParaRPr lang="nb-NO"/>
          </a:p>
        </p:txBody>
      </p:sp>
      <p:sp>
        <p:nvSpPr>
          <p:cNvPr id="5" name="Plassholder for bunntekst 4">
            <a:extLst>
              <a:ext uri="{FF2B5EF4-FFF2-40B4-BE49-F238E27FC236}">
                <a16:creationId xmlns:a16="http://schemas.microsoft.com/office/drawing/2014/main" id="{BC8BCE1B-16B5-4C51-BA48-E53851E99C11}"/>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A2456F09-A299-4ECB-99F6-48D6F352DCE0}"/>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2568421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tekst &amp; innhold /m undertittel ">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2160270"/>
            <a:ext cx="6300788" cy="720090"/>
          </a:xfrm>
        </p:spPr>
        <p:txBody>
          <a:bodyPr anchor="t">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720090" y="3060383"/>
            <a:ext cx="6300788" cy="45005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p:cNvSpPr>
            <a:spLocks noGrp="1"/>
          </p:cNvSpPr>
          <p:nvPr>
            <p:ph sz="quarter" idx="4" hasCustomPrompt="1"/>
          </p:nvPr>
        </p:nvSpPr>
        <p:spPr>
          <a:xfrm>
            <a:off x="7560945" y="1080135"/>
            <a:ext cx="6300788" cy="6480810"/>
          </a:xfrm>
        </p:spPr>
        <p:txBody>
          <a:bodyPr/>
          <a:lstStyle>
            <a:lvl1pPr>
              <a:defRPr/>
            </a:lvl1pPr>
          </a:lstStyle>
          <a:p>
            <a:pPr lvl="0"/>
            <a:r>
              <a:rPr lang="nb-NO"/>
              <a:t>Sett inn innhold</a:t>
            </a:r>
          </a:p>
        </p:txBody>
      </p:sp>
      <p:sp>
        <p:nvSpPr>
          <p:cNvPr id="7" name="Plassholder for dato 6"/>
          <p:cNvSpPr>
            <a:spLocks noGrp="1"/>
          </p:cNvSpPr>
          <p:nvPr>
            <p:ph type="dt" sz="half" idx="10"/>
          </p:nvPr>
        </p:nvSpPr>
        <p:spPr/>
        <p:txBody>
          <a:bodyPr/>
          <a:lstStyle/>
          <a:p>
            <a:fld id="{983651F3-9B16-40C6-B209-3688FC9C95F6}" type="datetimeFigureOut">
              <a:rPr lang="nb-NO" smtClean="0">
                <a:solidFill>
                  <a:prstClr val="black">
                    <a:tint val="75000"/>
                  </a:prstClr>
                </a:solidFill>
              </a:rPr>
              <a:pPr/>
              <a:t>22.01.2024</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2" name="Tittel 1"/>
          <p:cNvSpPr>
            <a:spLocks noGrp="1"/>
          </p:cNvSpPr>
          <p:nvPr>
            <p:ph type="title"/>
          </p:nvPr>
        </p:nvSpPr>
        <p:spPr>
          <a:xfrm>
            <a:off x="720091" y="1080135"/>
            <a:ext cx="6300788" cy="864108"/>
          </a:xfrm>
        </p:spPr>
        <p:txBody>
          <a:bodyPr/>
          <a:lstStyle/>
          <a:p>
            <a:r>
              <a:rPr lang="nb-NO"/>
              <a:t>Klikk for å redigere tittelstil</a:t>
            </a:r>
          </a:p>
        </p:txBody>
      </p:sp>
    </p:spTree>
    <p:extLst>
      <p:ext uri="{BB962C8B-B14F-4D97-AF65-F5344CB8AC3E}">
        <p14:creationId xmlns:p14="http://schemas.microsoft.com/office/powerpoint/2010/main" val="1827700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7C01F237-A6AB-4B8D-8F87-3AF6EC629C80}" type="datetime1">
              <a:rPr lang="nb-NO" smtClean="0"/>
              <a:t>22.01.2024</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8" name="Plassholder for innhold 2">
            <a:extLst>
              <a:ext uri="{FF2B5EF4-FFF2-40B4-BE49-F238E27FC236}">
                <a16:creationId xmlns:a16="http://schemas.microsoft.com/office/drawing/2014/main" id="{D4C05C0E-D386-4C2B-8D54-20A35582EA4D}"/>
              </a:ext>
            </a:extLst>
          </p:cNvPr>
          <p:cNvSpPr>
            <a:spLocks noGrp="1"/>
          </p:cNvSpPr>
          <p:nvPr>
            <p:ph idx="1"/>
          </p:nvPr>
        </p:nvSpPr>
        <p:spPr>
          <a:xfrm>
            <a:off x="956310" y="2895600"/>
            <a:ext cx="6116954"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2">
            <a:extLst>
              <a:ext uri="{FF2B5EF4-FFF2-40B4-BE49-F238E27FC236}">
                <a16:creationId xmlns:a16="http://schemas.microsoft.com/office/drawing/2014/main" id="{5E1BB4FF-EB57-43DA-9720-67307DA703DF}"/>
              </a:ext>
            </a:extLst>
          </p:cNvPr>
          <p:cNvSpPr>
            <a:spLocks noGrp="1"/>
          </p:cNvSpPr>
          <p:nvPr>
            <p:ph idx="13"/>
          </p:nvPr>
        </p:nvSpPr>
        <p:spPr>
          <a:xfrm>
            <a:off x="7549517" y="2895600"/>
            <a:ext cx="6116954"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47785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 bilder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DAE63A93-2561-4A89-A7E2-7BE8335815AC}" type="datetime1">
              <a:rPr lang="nb-NO" smtClean="0"/>
              <a:t>22.01.2024</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3" name="Plassholder for bilde 2">
            <a:extLst>
              <a:ext uri="{FF2B5EF4-FFF2-40B4-BE49-F238E27FC236}">
                <a16:creationId xmlns:a16="http://schemas.microsoft.com/office/drawing/2014/main" id="{42886FD8-E3F1-4AF6-B1B3-56C5C0F27DF7}"/>
              </a:ext>
            </a:extLst>
          </p:cNvPr>
          <p:cNvSpPr>
            <a:spLocks noGrp="1"/>
          </p:cNvSpPr>
          <p:nvPr>
            <p:ph type="pic" sz="quarter" idx="14"/>
          </p:nvPr>
        </p:nvSpPr>
        <p:spPr>
          <a:xfrm>
            <a:off x="960119" y="2895600"/>
            <a:ext cx="6116954" cy="4379597"/>
          </a:xfrm>
          <a:prstGeom prst="rect">
            <a:avLst/>
          </a:prstGeom>
          <a:solidFill>
            <a:schemeClr val="lt2"/>
          </a:solidFill>
        </p:spPr>
        <p:txBody>
          <a:bodyPr lIns="0" tIns="0" rIns="0" bIns="0"/>
          <a:lstStyle/>
          <a:p>
            <a:r>
              <a:rPr lang="nb-NO"/>
              <a:t>Klikk på ikonet for å legge til et bilde</a:t>
            </a:r>
          </a:p>
        </p:txBody>
      </p:sp>
      <p:sp>
        <p:nvSpPr>
          <p:cNvPr id="4" name="Plassholder for bilde 3">
            <a:extLst>
              <a:ext uri="{FF2B5EF4-FFF2-40B4-BE49-F238E27FC236}">
                <a16:creationId xmlns:a16="http://schemas.microsoft.com/office/drawing/2014/main" id="{19D6546F-BDA3-480D-81D5-6D1B8A13EFD2}"/>
              </a:ext>
            </a:extLst>
          </p:cNvPr>
          <p:cNvSpPr>
            <a:spLocks noGrp="1"/>
          </p:cNvSpPr>
          <p:nvPr>
            <p:ph type="pic" sz="quarter" idx="15"/>
          </p:nvPr>
        </p:nvSpPr>
        <p:spPr>
          <a:xfrm>
            <a:off x="7553326" y="2895600"/>
            <a:ext cx="6116954" cy="4379597"/>
          </a:xfrm>
          <a:prstGeom prst="rect">
            <a:avLst/>
          </a:prstGeom>
          <a:solidFill>
            <a:schemeClr val="lt2"/>
          </a:solidFill>
        </p:spPr>
        <p:txBody>
          <a:bodyPr lIns="0" tIns="0" rIns="0" bIns="0"/>
          <a:lstStyle/>
          <a:p>
            <a:r>
              <a:rPr lang="nb-NO"/>
              <a:t>Klikk på ikonet for å legge til et bilde</a:t>
            </a:r>
          </a:p>
        </p:txBody>
      </p:sp>
      <p:sp>
        <p:nvSpPr>
          <p:cNvPr id="8" name="Plassholder for tekst 2">
            <a:extLst>
              <a:ext uri="{FF2B5EF4-FFF2-40B4-BE49-F238E27FC236}">
                <a16:creationId xmlns:a16="http://schemas.microsoft.com/office/drawing/2014/main" id="{331544C7-6E4D-4FCE-B743-A772C08B1F9D}"/>
              </a:ext>
            </a:extLst>
          </p:cNvPr>
          <p:cNvSpPr>
            <a:spLocks noGrp="1"/>
          </p:cNvSpPr>
          <p:nvPr>
            <p:ph type="body" sz="quarter" idx="16" hasCustomPrompt="1"/>
          </p:nvPr>
        </p:nvSpPr>
        <p:spPr>
          <a:xfrm>
            <a:off x="13747355" y="2895600"/>
            <a:ext cx="129266" cy="4379597"/>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318091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956310"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Klikk for å redigere tekststiler i malen</a:t>
            </a:r>
          </a:p>
        </p:txBody>
      </p:sp>
      <p:sp>
        <p:nvSpPr>
          <p:cNvPr id="5" name="Plassholder for tekst 4">
            <a:extLst>
              <a:ext uri="{FF2B5EF4-FFF2-40B4-BE49-F238E27FC236}">
                <a16:creationId xmlns:a16="http://schemas.microsoft.com/office/drawing/2014/main" id="{08B1DF3D-C6BE-4D4E-957F-C6DEF92025DC}"/>
              </a:ext>
            </a:extLst>
          </p:cNvPr>
          <p:cNvSpPr>
            <a:spLocks noGrp="1"/>
          </p:cNvSpPr>
          <p:nvPr>
            <p:ph type="body" sz="quarter" idx="3"/>
          </p:nvPr>
        </p:nvSpPr>
        <p:spPr>
          <a:xfrm>
            <a:off x="7549517"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CD12513-0937-438B-92B2-80ABB131DF2B}"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1403461"/>
          </a:xfrm>
        </p:spPr>
        <p:txBody>
          <a:bodyPr lIns="0" tIns="0" rIns="0" bIns="0"/>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0" y="3992880"/>
            <a:ext cx="6116954" cy="328231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innhold 2">
            <a:extLst>
              <a:ext uri="{FF2B5EF4-FFF2-40B4-BE49-F238E27FC236}">
                <a16:creationId xmlns:a16="http://schemas.microsoft.com/office/drawing/2014/main" id="{A274A5EE-0306-47C8-95FA-9176D50FAB41}"/>
              </a:ext>
            </a:extLst>
          </p:cNvPr>
          <p:cNvSpPr>
            <a:spLocks noGrp="1"/>
          </p:cNvSpPr>
          <p:nvPr>
            <p:ph idx="14"/>
          </p:nvPr>
        </p:nvSpPr>
        <p:spPr>
          <a:xfrm>
            <a:off x="7549517" y="3992880"/>
            <a:ext cx="6116954" cy="328231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458411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F26BDD0-8444-406F-A543-4E312E51B5A4}"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6116954" cy="1403461"/>
          </a:xfrm>
        </p:spPr>
        <p:txBody>
          <a:bodyPr lIns="0" tIns="0" rIns="0" bIns="0"/>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7557137" y="1171575"/>
            <a:ext cx="7073262" cy="610362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6116954"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55A6CEE8-9BD3-4F79-BFFB-FCCC2C748367}"/>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2805549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tel, tekst og bilde #2">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F0D09085-7D4B-4E10-9C99-B8BD245DBFE6}"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09" y="1036845"/>
            <a:ext cx="8317230" cy="1403461"/>
          </a:xfrm>
        </p:spPr>
        <p:txBody>
          <a:bodyPr lIns="0" tIns="0" rIns="0" bIns="0"/>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9747887" y="1171575"/>
            <a:ext cx="4882514" cy="610362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09" y="2895600"/>
            <a:ext cx="8317230"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9BE31FBC-3E87-4906-8AF2-8C42F3A72D5F}"/>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518240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tel, tekst og bilde #3">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50532F98-8284-484E-8BF4-A5270B91B9B5}"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9279254" cy="610362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0B37DE26-D1C3-4958-AAD0-4B083C57A7A6}"/>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9031774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956310"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910D29F-BF1C-499C-865B-AE569007ACDD}"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6116954" cy="1403461"/>
          </a:xfrm>
        </p:spPr>
        <p:txBody>
          <a:bodyPr lIns="0" tIns="0" rIns="0" bIns="0"/>
          <a:lstStyle/>
          <a:p>
            <a:r>
              <a:rPr lang="nb-NO"/>
              <a:t>Klikk for å redigere tittelstil</a:t>
            </a:r>
            <a:endParaRPr lang="nb-NO" dirty="0"/>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0" y="3992880"/>
            <a:ext cx="6116954" cy="328231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7557137" y="1171575"/>
            <a:ext cx="7073262" cy="6103621"/>
          </a:xfrm>
          <a:prstGeom prst="rect">
            <a:avLst/>
          </a:prstGeom>
          <a:solidFill>
            <a:schemeClr val="lt2"/>
          </a:solidFill>
        </p:spPr>
        <p:txBody>
          <a:bodyPr lIns="0" tIns="0" rIns="0" bIns="0"/>
          <a:lstStyle/>
          <a:p>
            <a:r>
              <a:rPr lang="nb-NO"/>
              <a:t>Klikk på ikonet for å legge til et bilde</a:t>
            </a:r>
          </a:p>
        </p:txBody>
      </p:sp>
      <p:sp>
        <p:nvSpPr>
          <p:cNvPr id="12" name="Plassholder for tekst 2">
            <a:extLst>
              <a:ext uri="{FF2B5EF4-FFF2-40B4-BE49-F238E27FC236}">
                <a16:creationId xmlns:a16="http://schemas.microsoft.com/office/drawing/2014/main" id="{FF8DB92C-8780-4508-8B81-50F701709138}"/>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1704348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0B51F30-4B04-4CED-95D8-06D381065EE3}"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701730"/>
          </a:xfrm>
        </p:spPr>
        <p:txBody>
          <a:bodyPr lIns="0" tIns="0" rIns="0" bIns="0" anchor="t">
            <a:noAutofit/>
          </a:bodyPr>
          <a:lstStyle/>
          <a:p>
            <a:r>
              <a:rPr lang="nb-NO"/>
              <a:t>Klikk for å redigere tittelstil</a:t>
            </a:r>
          </a:p>
        </p:txBody>
      </p:sp>
      <p:sp>
        <p:nvSpPr>
          <p:cNvPr id="14" name="Plassholder for bilde 3">
            <a:extLst>
              <a:ext uri="{FF2B5EF4-FFF2-40B4-BE49-F238E27FC236}">
                <a16:creationId xmlns:a16="http://schemas.microsoft.com/office/drawing/2014/main" id="{13A60648-8934-4097-B0A8-3EAAC644EE12}"/>
              </a:ext>
            </a:extLst>
          </p:cNvPr>
          <p:cNvSpPr>
            <a:spLocks noGrp="1"/>
          </p:cNvSpPr>
          <p:nvPr>
            <p:ph type="pic" sz="quarter" idx="15"/>
          </p:nvPr>
        </p:nvSpPr>
        <p:spPr>
          <a:xfrm>
            <a:off x="956311" y="2318187"/>
            <a:ext cx="12713970" cy="4957010"/>
          </a:xfrm>
          <a:prstGeom prst="rect">
            <a:avLst/>
          </a:prstGeom>
          <a:solidFill>
            <a:schemeClr val="lt2"/>
          </a:solidFill>
        </p:spPr>
        <p:txBody>
          <a:bodyPr lIns="0" tIns="0" rIns="0" bIns="0"/>
          <a:lstStyle/>
          <a:p>
            <a:r>
              <a:rPr lang="nb-NO"/>
              <a:t>Klikk på ikonet for å legge til et bilde</a:t>
            </a:r>
          </a:p>
        </p:txBody>
      </p:sp>
      <p:sp>
        <p:nvSpPr>
          <p:cNvPr id="3" name="Plassholder for tekst 2">
            <a:extLst>
              <a:ext uri="{FF2B5EF4-FFF2-40B4-BE49-F238E27FC236}">
                <a16:creationId xmlns:a16="http://schemas.microsoft.com/office/drawing/2014/main" id="{D1728619-46BA-4E25-9B80-6EE5C107EBD6}"/>
              </a:ext>
            </a:extLst>
          </p:cNvPr>
          <p:cNvSpPr>
            <a:spLocks noGrp="1"/>
          </p:cNvSpPr>
          <p:nvPr>
            <p:ph type="body" sz="quarter" idx="16" hasCustomPrompt="1"/>
          </p:nvPr>
        </p:nvSpPr>
        <p:spPr>
          <a:xfrm>
            <a:off x="13747355" y="2318185"/>
            <a:ext cx="129266" cy="4957010"/>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4284212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auseside med tittel og plassholder for ikon">
    <p:bg>
      <p:bgPr>
        <a:solidFill>
          <a:srgbClr val="BFCED6">
            <a:alpha val="60000"/>
          </a:srgbClr>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1BB3812-6B92-41AA-B031-D8E21DD4438F}"/>
              </a:ext>
            </a:extLst>
          </p:cNvPr>
          <p:cNvSpPr/>
          <p:nvPr userDrawn="1"/>
        </p:nvSpPr>
        <p:spPr>
          <a:xfrm>
            <a:off x="9273540" y="0"/>
            <a:ext cx="5356860" cy="82296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96CB9A-6DD9-4653-8D14-4D1DE607FA66}"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sp>
        <p:nvSpPr>
          <p:cNvPr id="13" name="Plassholder for innhold 12">
            <a:extLst>
              <a:ext uri="{FF2B5EF4-FFF2-40B4-BE49-F238E27FC236}">
                <a16:creationId xmlns:a16="http://schemas.microsoft.com/office/drawing/2014/main" id="{A11D1591-3D05-48F9-81D2-4C1C533E0F49}"/>
              </a:ext>
            </a:extLst>
          </p:cNvPr>
          <p:cNvSpPr>
            <a:spLocks noGrp="1"/>
          </p:cNvSpPr>
          <p:nvPr>
            <p:ph sz="quarter" idx="13" hasCustomPrompt="1"/>
          </p:nvPr>
        </p:nvSpPr>
        <p:spPr>
          <a:xfrm>
            <a:off x="2116677" y="1825429"/>
            <a:ext cx="4958494" cy="4211533"/>
          </a:xfrm>
        </p:spPr>
        <p:txBody>
          <a:bodyPr/>
          <a:lstStyle>
            <a:lvl1pPr>
              <a:defRPr/>
            </a:lvl1pPr>
          </a:lstStyle>
          <a:p>
            <a:pPr lvl="0"/>
            <a:r>
              <a:rPr lang="nb-NO" dirty="0"/>
              <a:t>Klikk bildeknappen for å sette inn ikon her</a:t>
            </a:r>
          </a:p>
        </p:txBody>
      </p:sp>
      <p:pic>
        <p:nvPicPr>
          <p:cNvPr id="11" name="Grafikk 10">
            <a:extLst>
              <a:ext uri="{FF2B5EF4-FFF2-40B4-BE49-F238E27FC236}">
                <a16:creationId xmlns:a16="http://schemas.microsoft.com/office/drawing/2014/main" id="{8F7D4894-F1A9-8B4B-92DF-98D8F2D8DF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776842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auseside med bilde og titte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6CB06730-514D-447A-AC1B-D56E4CAC2848}"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sp>
        <p:nvSpPr>
          <p:cNvPr id="9" name="Plassholder for bilde 2">
            <a:extLst>
              <a:ext uri="{FF2B5EF4-FFF2-40B4-BE49-F238E27FC236}">
                <a16:creationId xmlns:a16="http://schemas.microsoft.com/office/drawing/2014/main" id="{1819DB7C-4281-4A4C-92FC-574B03EC3C99}"/>
              </a:ext>
            </a:extLst>
          </p:cNvPr>
          <p:cNvSpPr>
            <a:spLocks noGrp="1"/>
          </p:cNvSpPr>
          <p:nvPr>
            <p:ph type="pic" sz="quarter" idx="14"/>
          </p:nvPr>
        </p:nvSpPr>
        <p:spPr>
          <a:xfrm>
            <a:off x="1" y="1166547"/>
            <a:ext cx="9273540" cy="6131581"/>
          </a:xfrm>
          <a:prstGeom prst="rect">
            <a:avLst/>
          </a:prstGeom>
          <a:solidFill>
            <a:schemeClr val="lt2"/>
          </a:solidFill>
        </p:spPr>
        <p:txBody>
          <a:bodyPr lIns="0" tIns="0" rIns="0" bIns="0"/>
          <a:lstStyle/>
          <a:p>
            <a:r>
              <a:rPr lang="nb-NO"/>
              <a:t>Klikk på ikonet for å legge til et bilde</a:t>
            </a:r>
          </a:p>
        </p:txBody>
      </p:sp>
      <p:sp>
        <p:nvSpPr>
          <p:cNvPr id="10" name="Plassholder for tekst 2">
            <a:extLst>
              <a:ext uri="{FF2B5EF4-FFF2-40B4-BE49-F238E27FC236}">
                <a16:creationId xmlns:a16="http://schemas.microsoft.com/office/drawing/2014/main" id="{59AE6E74-257D-40FA-ACE0-1C3E8F4E5BF7}"/>
              </a:ext>
            </a:extLst>
          </p:cNvPr>
          <p:cNvSpPr>
            <a:spLocks noGrp="1"/>
          </p:cNvSpPr>
          <p:nvPr>
            <p:ph type="body" sz="quarter" idx="16" hasCustomPrompt="1"/>
          </p:nvPr>
        </p:nvSpPr>
        <p:spPr>
          <a:xfrm rot="16200000">
            <a:off x="3565235" y="4372642"/>
            <a:ext cx="129266" cy="6131581"/>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1" name="Grafikk 10">
            <a:extLst>
              <a:ext uri="{FF2B5EF4-FFF2-40B4-BE49-F238E27FC236}">
                <a16:creationId xmlns:a16="http://schemas.microsoft.com/office/drawing/2014/main" id="{75B32C43-708D-424B-88BB-2213BCD2BD3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43757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tekst &amp; innho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720090" y="2160270"/>
            <a:ext cx="6300788" cy="540067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innhold 5"/>
          <p:cNvSpPr>
            <a:spLocks noGrp="1"/>
          </p:cNvSpPr>
          <p:nvPr>
            <p:ph sz="quarter" idx="4" hasCustomPrompt="1"/>
          </p:nvPr>
        </p:nvSpPr>
        <p:spPr>
          <a:xfrm>
            <a:off x="7560945" y="1080135"/>
            <a:ext cx="6300788" cy="6480810"/>
          </a:xfrm>
        </p:spPr>
        <p:txBody>
          <a:bodyPr/>
          <a:lstStyle>
            <a:lvl1pPr>
              <a:defRPr/>
            </a:lvl1pPr>
          </a:lstStyle>
          <a:p>
            <a:pPr lvl="0"/>
            <a:r>
              <a:rPr lang="nb-NO"/>
              <a:t>Sett inn innhold</a:t>
            </a:r>
          </a:p>
        </p:txBody>
      </p:sp>
      <p:sp>
        <p:nvSpPr>
          <p:cNvPr id="7" name="Plassholder for dato 6"/>
          <p:cNvSpPr>
            <a:spLocks noGrp="1"/>
          </p:cNvSpPr>
          <p:nvPr>
            <p:ph type="dt" sz="half" idx="10"/>
          </p:nvPr>
        </p:nvSpPr>
        <p:spPr/>
        <p:txBody>
          <a:bodyPr/>
          <a:lstStyle/>
          <a:p>
            <a:fld id="{983651F3-9B16-40C6-B209-3688FC9C95F6}" type="datetimeFigureOut">
              <a:rPr lang="nb-NO" smtClean="0">
                <a:solidFill>
                  <a:prstClr val="black">
                    <a:tint val="75000"/>
                  </a:prstClr>
                </a:solidFill>
              </a:rPr>
              <a:pPr/>
              <a:t>22.01.2024</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2" name="Tittel 1"/>
          <p:cNvSpPr>
            <a:spLocks noGrp="1"/>
          </p:cNvSpPr>
          <p:nvPr>
            <p:ph type="title"/>
          </p:nvPr>
        </p:nvSpPr>
        <p:spPr>
          <a:xfrm>
            <a:off x="720090" y="1080135"/>
            <a:ext cx="6300788" cy="864108"/>
          </a:xfrm>
        </p:spPr>
        <p:txBody>
          <a:bodyPr/>
          <a:lstStyle/>
          <a:p>
            <a:r>
              <a:rPr lang="nb-NO"/>
              <a:t>Klikk for å redigere tittelstil</a:t>
            </a:r>
          </a:p>
        </p:txBody>
      </p:sp>
    </p:spTree>
    <p:extLst>
      <p:ext uri="{BB962C8B-B14F-4D97-AF65-F5344CB8AC3E}">
        <p14:creationId xmlns:p14="http://schemas.microsoft.com/office/powerpoint/2010/main" val="841834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auseside med kun tittel">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E580B64D-CEB7-6C43-87E0-FB58CA0DD84E}"/>
              </a:ext>
            </a:extLst>
          </p:cNvPr>
          <p:cNvSpPr/>
          <p:nvPr userDrawn="1"/>
        </p:nvSpPr>
        <p:spPr>
          <a:xfrm>
            <a:off x="9281914" y="-14068"/>
            <a:ext cx="5361120" cy="82512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dirty="0"/>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F0229358-32AD-4AE8-84CE-030CC25296FA}"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56310" y="2666999"/>
            <a:ext cx="6118860" cy="4608196"/>
          </a:xfrm>
        </p:spPr>
        <p:txBody>
          <a:bodyPr wrap="square" lIns="0" tIns="0" rIns="0" bIns="0" anchor="t">
            <a:noAutofit/>
          </a:bodyPr>
          <a:lstStyle>
            <a:lvl1pPr algn="l">
              <a:defRPr sz="4560">
                <a:solidFill>
                  <a:schemeClr val="lt1"/>
                </a:solidFill>
              </a:defRPr>
            </a:lvl1pPr>
          </a:lstStyle>
          <a:p>
            <a:r>
              <a:rPr lang="nb-NO"/>
              <a:t>Klikk for å redigere tittelstil</a:t>
            </a:r>
            <a:endParaRPr lang="nb-NO" dirty="0"/>
          </a:p>
        </p:txBody>
      </p:sp>
      <p:pic>
        <p:nvPicPr>
          <p:cNvPr id="11" name="Grafikk 10">
            <a:extLst>
              <a:ext uri="{FF2B5EF4-FFF2-40B4-BE49-F238E27FC236}">
                <a16:creationId xmlns:a16="http://schemas.microsoft.com/office/drawing/2014/main" id="{1D8C6286-FBDA-E148-890F-DCED013A94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7176846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bl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AD0F42-88F7-4426-8B24-A2C24B047AD9}"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descr="Et bilde som inneholder tekst&#10;&#10;Automatisk generert beskrivelse">
            <a:extLst>
              <a:ext uri="{FF2B5EF4-FFF2-40B4-BE49-F238E27FC236}">
                <a16:creationId xmlns:a16="http://schemas.microsoft.com/office/drawing/2014/main" id="{1CF77BC4-34AA-4675-BE55-234304E21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81D08FE6-568F-4945-9F8A-309CF9348B9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830390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r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9583505E-4570-4F62-ADB7-70756F9DF1AC}"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BB590AD2-59FE-4C3E-BC34-FC6D87F3F5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1FB409F8-CAC2-5B43-9AA2-89A546C152B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41857249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u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538E33CC-B1F4-4813-A999-EED8B2EAC101}"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86CF46EF-E081-41C3-825D-4BA7493F57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AB27105F-E7A8-3046-93B9-03B1E62261B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618791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oransje">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A51FA0B6-9C87-4C98-ADA4-2C6291B734DD}"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41B1D584-DC2C-4F86-AE3C-330E146FFC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1" name="Grafikk 10">
            <a:extLst>
              <a:ext uri="{FF2B5EF4-FFF2-40B4-BE49-F238E27FC236}">
                <a16:creationId xmlns:a16="http://schemas.microsoft.com/office/drawing/2014/main" id="{80A78E2F-7296-604B-A67D-E06DDF3D801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6991374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7F1EF2F0-C0B3-4DDF-B074-ED4EBB865B32}"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FD0E5513-0F25-4043-A538-F261F2E81414}"/>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3711738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2">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FFC84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4F814F8-3CDD-44DD-99FC-CAF34234AF00}"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2C4E6FEF-2A19-41B8-8242-4CA6ED61443E}"/>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2854878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holdsside med tekst, bilde og farget bakgrunn #3">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3008F4AD-A83C-48A6-BA1C-97DB5AB31047}"/>
              </a:ext>
            </a:extLst>
          </p:cNvPr>
          <p:cNvSpPr>
            <a:spLocks/>
          </p:cNvSpPr>
          <p:nvPr userDrawn="1"/>
        </p:nvSpPr>
        <p:spPr>
          <a:xfrm>
            <a:off x="0" y="1"/>
            <a:ext cx="9294907" cy="8248067"/>
          </a:xfrm>
          <a:prstGeom prst="rect">
            <a:avLst/>
          </a:prstGeom>
          <a:solidFill>
            <a:srgbClr val="FF671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1F81B52-8C46-4FD3-80AA-F8D04D565F97}"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8319134" cy="6103621"/>
          </a:xfrm>
          <a:prstGeom prst="rect">
            <a:avLst/>
          </a:prstGeom>
          <a:solidFill>
            <a:schemeClr val="lt2"/>
          </a:solidFill>
        </p:spPr>
        <p:txBody>
          <a:bodyPr lIns="0" tIns="0" rIns="0" bIns="0"/>
          <a:lstStyle/>
          <a:p>
            <a:r>
              <a:rPr lang="nb-NO"/>
              <a:t>Klikk på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2">
            <a:extLst>
              <a:ext uri="{FF2B5EF4-FFF2-40B4-BE49-F238E27FC236}">
                <a16:creationId xmlns:a16="http://schemas.microsoft.com/office/drawing/2014/main" id="{9B93BCF4-D4C9-491C-A218-228C67A6BA01}"/>
              </a:ext>
            </a:extLst>
          </p:cNvPr>
          <p:cNvSpPr>
            <a:spLocks noGrp="1"/>
          </p:cNvSpPr>
          <p:nvPr>
            <p:ph type="body" sz="quarter" idx="16" hasCustomPrompt="1"/>
          </p:nvPr>
        </p:nvSpPr>
        <p:spPr>
          <a:xfrm>
            <a:off x="13747355" y="1171575"/>
            <a:ext cx="129266" cy="610362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1756806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4328319"/>
            <a:ext cx="4389120" cy="3443298"/>
          </a:xfrm>
          <a:prstGeom prst="rect">
            <a:avLst/>
          </a:prstGeom>
          <a:solidFill>
            <a:schemeClr val="lt2"/>
          </a:solidFill>
        </p:spPr>
        <p:txBody>
          <a:bodyPr wrap="square">
            <a:noAutofit/>
          </a:bodyPr>
          <a:lstStyle/>
          <a:p>
            <a:r>
              <a:rPr lang="nb-NO"/>
              <a:t>Klikk på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389120" cy="4106155"/>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0" y="1171576"/>
            <a:ext cx="3486676" cy="2497073"/>
          </a:xfrm>
        </p:spPr>
        <p:txBody>
          <a:bodyPr wrap="square" lIns="0" tIns="0" rIns="0" bIns="0" anchor="b">
            <a:noAutofit/>
          </a:bodyPr>
          <a:lstStyle>
            <a:lvl1pPr algn="l">
              <a:defRPr sz="3600">
                <a:solidFill>
                  <a:schemeClr val="dk2"/>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A5D0A0-3330-4C0A-B64F-5D4900BE51BD}"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84BB0569-EDCB-4706-8CA5-8F3806870E0C}"/>
              </a:ext>
            </a:extLst>
          </p:cNvPr>
          <p:cNvSpPr>
            <a:spLocks noGrp="1"/>
          </p:cNvSpPr>
          <p:nvPr>
            <p:ph type="pic" sz="quarter" idx="14"/>
          </p:nvPr>
        </p:nvSpPr>
        <p:spPr>
          <a:xfrm>
            <a:off x="5095905" y="1171575"/>
            <a:ext cx="4441514" cy="6600042"/>
          </a:xfrm>
          <a:prstGeom prst="rect">
            <a:avLst/>
          </a:prstGeom>
          <a:solidFill>
            <a:schemeClr val="lt2"/>
          </a:solidFill>
        </p:spPr>
        <p:txBody>
          <a:bodyPr wrap="square">
            <a:noAutofit/>
          </a:bodyPr>
          <a:lstStyle/>
          <a:p>
            <a:r>
              <a:rPr lang="nb-NO"/>
              <a:t>Klikk på ikonet for å legge til et bilde</a:t>
            </a:r>
          </a:p>
        </p:txBody>
      </p:sp>
      <p:sp>
        <p:nvSpPr>
          <p:cNvPr id="16" name="Plassholder for bilde 10">
            <a:extLst>
              <a:ext uri="{FF2B5EF4-FFF2-40B4-BE49-F238E27FC236}">
                <a16:creationId xmlns:a16="http://schemas.microsoft.com/office/drawing/2014/main" id="{54300F52-CFB3-452D-903D-15806945892E}"/>
              </a:ext>
            </a:extLst>
          </p:cNvPr>
          <p:cNvSpPr>
            <a:spLocks noGrp="1"/>
          </p:cNvSpPr>
          <p:nvPr>
            <p:ph type="pic" sz="quarter" idx="15"/>
          </p:nvPr>
        </p:nvSpPr>
        <p:spPr>
          <a:xfrm>
            <a:off x="9738110" y="1171575"/>
            <a:ext cx="4404611" cy="3667343"/>
          </a:xfrm>
          <a:prstGeom prst="rect">
            <a:avLst/>
          </a:prstGeom>
          <a:solidFill>
            <a:schemeClr val="lt2"/>
          </a:solidFill>
        </p:spPr>
        <p:txBody>
          <a:bodyPr wrap="square">
            <a:noAutofit/>
          </a:bodyPr>
          <a:lstStyle/>
          <a:p>
            <a:r>
              <a:rPr lang="nb-NO"/>
              <a:t>Klikk på ikonet for å legge til et bilde</a:t>
            </a:r>
          </a:p>
        </p:txBody>
      </p:sp>
      <p:sp>
        <p:nvSpPr>
          <p:cNvPr id="17" name="Plassholder for bilde 13">
            <a:extLst>
              <a:ext uri="{FF2B5EF4-FFF2-40B4-BE49-F238E27FC236}">
                <a16:creationId xmlns:a16="http://schemas.microsoft.com/office/drawing/2014/main" id="{B7BD9287-7C8F-4BDF-BF95-F9EDB343CBDA}"/>
              </a:ext>
            </a:extLst>
          </p:cNvPr>
          <p:cNvSpPr>
            <a:spLocks noGrp="1"/>
          </p:cNvSpPr>
          <p:nvPr>
            <p:ph type="pic" sz="quarter" idx="16"/>
          </p:nvPr>
        </p:nvSpPr>
        <p:spPr>
          <a:xfrm>
            <a:off x="9738110" y="5058101"/>
            <a:ext cx="4398896" cy="2713516"/>
          </a:xfrm>
          <a:prstGeom prst="rect">
            <a:avLst/>
          </a:prstGeom>
          <a:solidFill>
            <a:schemeClr val="lt2"/>
          </a:solidFill>
        </p:spPr>
        <p:txBody>
          <a:bodyPr wrap="square">
            <a:noAutofit/>
          </a:bodyPr>
          <a:lstStyle/>
          <a:p>
            <a:r>
              <a:rPr lang="nb-NO"/>
              <a:t>Klikk på ikonet for å legge til et bilde</a:t>
            </a:r>
          </a:p>
        </p:txBody>
      </p:sp>
      <p:sp>
        <p:nvSpPr>
          <p:cNvPr id="14" name="Plassholder for tekst 2">
            <a:extLst>
              <a:ext uri="{FF2B5EF4-FFF2-40B4-BE49-F238E27FC236}">
                <a16:creationId xmlns:a16="http://schemas.microsoft.com/office/drawing/2014/main" id="{7F012555-5605-4B3C-A7BE-0D84B36DD3BD}"/>
              </a:ext>
            </a:extLst>
          </p:cNvPr>
          <p:cNvSpPr>
            <a:spLocks noGrp="1"/>
          </p:cNvSpPr>
          <p:nvPr>
            <p:ph type="body" sz="quarter" idx="17" hasCustomPrompt="1"/>
          </p:nvPr>
        </p:nvSpPr>
        <p:spPr>
          <a:xfrm>
            <a:off x="14208430" y="1171575"/>
            <a:ext cx="129266" cy="6600042"/>
          </a:xfrm>
        </p:spPr>
        <p:txBody>
          <a:bodyPr vert="vert" wrap="square">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8" name="Grafikk 17">
            <a:extLst>
              <a:ext uri="{FF2B5EF4-FFF2-40B4-BE49-F238E27FC236}">
                <a16:creationId xmlns:a16="http://schemas.microsoft.com/office/drawing/2014/main" id="{87D6C359-C2B0-B648-AECE-0287B604D7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3789165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ildeside med tekst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4328319"/>
            <a:ext cx="4389120" cy="3443298"/>
          </a:xfrm>
          <a:prstGeom prst="rect">
            <a:avLst/>
          </a:prstGeom>
          <a:solidFill>
            <a:schemeClr val="lt2"/>
          </a:solidFill>
        </p:spPr>
        <p:txBody>
          <a:bodyPr wrap="square">
            <a:noAutofit/>
          </a:bodyPr>
          <a:lstStyle/>
          <a:p>
            <a:r>
              <a:rPr lang="nb-NO"/>
              <a:t>Klikk på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389120" cy="4106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0" y="1171576"/>
            <a:ext cx="3486676" cy="2497073"/>
          </a:xfrm>
        </p:spPr>
        <p:txBody>
          <a:bodyPr wrap="square" lIns="0" tIns="0" rIns="0" bIns="0" anchor="b">
            <a:noAutofit/>
          </a:bodyPr>
          <a:lstStyle>
            <a:lvl1pPr algn="l">
              <a:defRPr sz="3600">
                <a:solidFill>
                  <a:schemeClr val="lt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CC385112-3A4D-4279-8CF6-408D59E1AB50}"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0" name="Plassholder for bilde 9">
            <a:extLst>
              <a:ext uri="{FF2B5EF4-FFF2-40B4-BE49-F238E27FC236}">
                <a16:creationId xmlns:a16="http://schemas.microsoft.com/office/drawing/2014/main" id="{B34D56FD-DF40-4637-BDBF-FC95E4ED6D88}"/>
              </a:ext>
            </a:extLst>
          </p:cNvPr>
          <p:cNvSpPr>
            <a:spLocks noGrp="1"/>
          </p:cNvSpPr>
          <p:nvPr>
            <p:ph type="pic" sz="quarter" idx="14"/>
          </p:nvPr>
        </p:nvSpPr>
        <p:spPr>
          <a:xfrm>
            <a:off x="5095905" y="1171575"/>
            <a:ext cx="4441514" cy="6600042"/>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10">
            <a:extLst>
              <a:ext uri="{FF2B5EF4-FFF2-40B4-BE49-F238E27FC236}">
                <a16:creationId xmlns:a16="http://schemas.microsoft.com/office/drawing/2014/main" id="{2E917D5D-4BEE-49A6-8234-EED58A0D2F52}"/>
              </a:ext>
            </a:extLst>
          </p:cNvPr>
          <p:cNvSpPr>
            <a:spLocks noGrp="1"/>
          </p:cNvSpPr>
          <p:nvPr>
            <p:ph type="pic" sz="quarter" idx="15"/>
          </p:nvPr>
        </p:nvSpPr>
        <p:spPr>
          <a:xfrm>
            <a:off x="9738110" y="1171575"/>
            <a:ext cx="4404611" cy="3667343"/>
          </a:xfrm>
          <a:prstGeom prst="rect">
            <a:avLst/>
          </a:prstGeom>
          <a:solidFill>
            <a:schemeClr val="lt2"/>
          </a:solidFill>
        </p:spPr>
        <p:txBody>
          <a:bodyPr wrap="square">
            <a:noAutofit/>
          </a:bodyPr>
          <a:lstStyle/>
          <a:p>
            <a:r>
              <a:rPr lang="nb-NO"/>
              <a:t>Klikk på ikonet for å legge til et bilde</a:t>
            </a:r>
          </a:p>
        </p:txBody>
      </p:sp>
      <p:sp>
        <p:nvSpPr>
          <p:cNvPr id="14" name="Plassholder for bilde 13">
            <a:extLst>
              <a:ext uri="{FF2B5EF4-FFF2-40B4-BE49-F238E27FC236}">
                <a16:creationId xmlns:a16="http://schemas.microsoft.com/office/drawing/2014/main" id="{44A564FB-6BFF-44C9-A3F6-BAB13C57C27E}"/>
              </a:ext>
            </a:extLst>
          </p:cNvPr>
          <p:cNvSpPr>
            <a:spLocks noGrp="1"/>
          </p:cNvSpPr>
          <p:nvPr>
            <p:ph type="pic" sz="quarter" idx="16"/>
          </p:nvPr>
        </p:nvSpPr>
        <p:spPr>
          <a:xfrm>
            <a:off x="9738110" y="5058101"/>
            <a:ext cx="4398896" cy="2713516"/>
          </a:xfrm>
          <a:prstGeom prst="rect">
            <a:avLst/>
          </a:prstGeom>
          <a:solidFill>
            <a:schemeClr val="lt2"/>
          </a:solidFill>
        </p:spPr>
        <p:txBody>
          <a:bodyPr wrap="square">
            <a:noAutofit/>
          </a:bodyPr>
          <a:lstStyle/>
          <a:p>
            <a:r>
              <a:rPr lang="nb-NO"/>
              <a:t>Klikk på ikonet for å legge til et bilde</a:t>
            </a:r>
          </a:p>
        </p:txBody>
      </p:sp>
      <p:sp>
        <p:nvSpPr>
          <p:cNvPr id="16" name="Plassholder for tekst 2">
            <a:extLst>
              <a:ext uri="{FF2B5EF4-FFF2-40B4-BE49-F238E27FC236}">
                <a16:creationId xmlns:a16="http://schemas.microsoft.com/office/drawing/2014/main" id="{9D6CF72D-7AE9-41DC-9027-08F669A56B7E}"/>
              </a:ext>
            </a:extLst>
          </p:cNvPr>
          <p:cNvSpPr>
            <a:spLocks noGrp="1"/>
          </p:cNvSpPr>
          <p:nvPr>
            <p:ph type="body" sz="quarter" idx="17" hasCustomPrompt="1"/>
          </p:nvPr>
        </p:nvSpPr>
        <p:spPr>
          <a:xfrm>
            <a:off x="14208430" y="1171575"/>
            <a:ext cx="129266" cy="6600042"/>
          </a:xfrm>
        </p:spPr>
        <p:txBody>
          <a:bodyPr vert="vert" wrap="square">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5" name="Grafikk 14">
            <a:extLst>
              <a:ext uri="{FF2B5EF4-FFF2-40B4-BE49-F238E27FC236}">
                <a16:creationId xmlns:a16="http://schemas.microsoft.com/office/drawing/2014/main" id="{EABA0026-9E4F-2E46-86EE-3FE717A405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15787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tel, tekst og teksboks">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2160270"/>
            <a:ext cx="6300788" cy="720090"/>
          </a:xfrm>
        </p:spPr>
        <p:txBody>
          <a:bodyPr anchor="t">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720090" y="3060383"/>
            <a:ext cx="6300788" cy="45005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solidFill>
                  <a:prstClr val="black">
                    <a:tint val="75000"/>
                  </a:prstClr>
                </a:solidFill>
              </a:rPr>
              <a:pPr/>
              <a:t>22.01.2024</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2" name="Tittel 1"/>
          <p:cNvSpPr>
            <a:spLocks noGrp="1"/>
          </p:cNvSpPr>
          <p:nvPr>
            <p:ph type="title"/>
          </p:nvPr>
        </p:nvSpPr>
        <p:spPr>
          <a:xfrm>
            <a:off x="720090" y="1080135"/>
            <a:ext cx="6300788" cy="864108"/>
          </a:xfrm>
        </p:spPr>
        <p:txBody>
          <a:bodyPr/>
          <a:lstStyle/>
          <a:p>
            <a:r>
              <a:rPr lang="nb-NO"/>
              <a:t>Klikk for å redigere tittelstil</a:t>
            </a:r>
          </a:p>
        </p:txBody>
      </p:sp>
    </p:spTree>
    <p:extLst>
      <p:ext uri="{BB962C8B-B14F-4D97-AF65-F5344CB8AC3E}">
        <p14:creationId xmlns:p14="http://schemas.microsoft.com/office/powerpoint/2010/main" val="29850668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eside med tekst #3">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9755779" y="4594202"/>
            <a:ext cx="4389120" cy="36353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på ikonet for å legge til et bilde</a:t>
            </a:r>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BBE63069-959E-4D9D-BB1B-BE05AA3FDCEE}"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10224410" y="4968240"/>
            <a:ext cx="3486676" cy="2863648"/>
          </a:xfrm>
        </p:spPr>
        <p:txBody>
          <a:bodyPr wrap="square" lIns="0" tIns="0" rIns="0" bIns="0" anchor="t">
            <a:noAutofit/>
          </a:bodyPr>
          <a:lstStyle>
            <a:lvl1pPr algn="l">
              <a:defRPr sz="3600">
                <a:solidFill>
                  <a:schemeClr val="lt1"/>
                </a:solidFill>
              </a:defRPr>
            </a:lvl1pPr>
          </a:lstStyle>
          <a:p>
            <a:r>
              <a:rPr lang="nb-NO"/>
              <a:t>Klikk for å redigere tittelstil</a:t>
            </a:r>
            <a:endParaRPr lang="nb-NO" dirty="0"/>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5095906" y="4594203"/>
            <a:ext cx="4436849" cy="3177414"/>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9">
            <a:extLst>
              <a:ext uri="{FF2B5EF4-FFF2-40B4-BE49-F238E27FC236}">
                <a16:creationId xmlns:a16="http://schemas.microsoft.com/office/drawing/2014/main" id="{4846D70E-D806-42B4-A444-56599B3EDD18}"/>
              </a:ext>
            </a:extLst>
          </p:cNvPr>
          <p:cNvSpPr>
            <a:spLocks noGrp="1"/>
          </p:cNvSpPr>
          <p:nvPr>
            <p:ph type="pic" sz="quarter" idx="16"/>
          </p:nvPr>
        </p:nvSpPr>
        <p:spPr>
          <a:xfrm>
            <a:off x="5095904" y="1171575"/>
            <a:ext cx="9046816" cy="3219709"/>
          </a:xfrm>
          <a:prstGeom prst="rect">
            <a:avLst/>
          </a:prstGeom>
          <a:solidFill>
            <a:schemeClr val="lt2"/>
          </a:solidFill>
        </p:spPr>
        <p:txBody>
          <a:bodyPr wrap="square">
            <a:noAutofit/>
          </a:bodyPr>
          <a:lstStyle/>
          <a:p>
            <a:r>
              <a:rPr lang="nb-NO"/>
              <a:t>Klikk på ikonet for å legge til et bilde</a:t>
            </a:r>
          </a:p>
        </p:txBody>
      </p:sp>
      <p:sp>
        <p:nvSpPr>
          <p:cNvPr id="14" name="Plassholder for tekst 2">
            <a:extLst>
              <a:ext uri="{FF2B5EF4-FFF2-40B4-BE49-F238E27FC236}">
                <a16:creationId xmlns:a16="http://schemas.microsoft.com/office/drawing/2014/main" id="{A159A91A-2F6D-4739-AE54-9831A38C8635}"/>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3818352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5 bilder">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487680" y="1171576"/>
            <a:ext cx="4405548" cy="2982210"/>
          </a:xfrm>
          <a:prstGeom prst="rect">
            <a:avLst/>
          </a:prstGeom>
          <a:solidFill>
            <a:schemeClr val="lt2"/>
          </a:solidFill>
        </p:spPr>
        <p:txBody>
          <a:bodyPr wrap="square">
            <a:noAutofit/>
          </a:bodyPr>
          <a:lstStyle/>
          <a:p>
            <a:r>
              <a:rPr lang="nb-NO"/>
              <a:t>Klikk på ikonet for å legge til et bilde</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0C150E18-AA93-43E3-AC46-77D640A04D5A}"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487680" y="4328320"/>
            <a:ext cx="4405548" cy="3443298"/>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9">
            <a:extLst>
              <a:ext uri="{FF2B5EF4-FFF2-40B4-BE49-F238E27FC236}">
                <a16:creationId xmlns:a16="http://schemas.microsoft.com/office/drawing/2014/main" id="{15DF30A0-9F84-452A-A444-45F063653C36}"/>
              </a:ext>
            </a:extLst>
          </p:cNvPr>
          <p:cNvSpPr>
            <a:spLocks noGrp="1"/>
          </p:cNvSpPr>
          <p:nvPr>
            <p:ph type="pic" sz="quarter" idx="14"/>
          </p:nvPr>
        </p:nvSpPr>
        <p:spPr>
          <a:xfrm>
            <a:off x="5095905" y="1171576"/>
            <a:ext cx="4441514" cy="6600042"/>
          </a:xfrm>
          <a:prstGeom prst="rect">
            <a:avLst/>
          </a:prstGeom>
          <a:solidFill>
            <a:schemeClr val="lt2"/>
          </a:solidFill>
        </p:spPr>
        <p:txBody>
          <a:bodyPr wrap="square">
            <a:noAutofit/>
          </a:bodyPr>
          <a:lstStyle/>
          <a:p>
            <a:r>
              <a:rPr lang="nb-NO"/>
              <a:t>Klikk på ikonet for å legge til et bilde</a:t>
            </a:r>
          </a:p>
        </p:txBody>
      </p:sp>
      <p:sp>
        <p:nvSpPr>
          <p:cNvPr id="12" name="Plassholder for bilde 10">
            <a:extLst>
              <a:ext uri="{FF2B5EF4-FFF2-40B4-BE49-F238E27FC236}">
                <a16:creationId xmlns:a16="http://schemas.microsoft.com/office/drawing/2014/main" id="{526789EA-E13E-48A6-BBE3-130F44F5D277}"/>
              </a:ext>
            </a:extLst>
          </p:cNvPr>
          <p:cNvSpPr>
            <a:spLocks noGrp="1"/>
          </p:cNvSpPr>
          <p:nvPr>
            <p:ph type="pic" sz="quarter" idx="16"/>
          </p:nvPr>
        </p:nvSpPr>
        <p:spPr>
          <a:xfrm>
            <a:off x="9738110" y="1171576"/>
            <a:ext cx="4404611" cy="3667343"/>
          </a:xfrm>
          <a:prstGeom prst="rect">
            <a:avLst/>
          </a:prstGeom>
          <a:solidFill>
            <a:schemeClr val="lt2"/>
          </a:solidFill>
        </p:spPr>
        <p:txBody>
          <a:bodyPr wrap="square">
            <a:noAutofit/>
          </a:bodyPr>
          <a:lstStyle/>
          <a:p>
            <a:r>
              <a:rPr lang="nb-NO"/>
              <a:t>Klikk på ikonet for å legge til et bilde</a:t>
            </a:r>
          </a:p>
        </p:txBody>
      </p:sp>
      <p:sp>
        <p:nvSpPr>
          <p:cNvPr id="18" name="Plassholder for bilde 13">
            <a:extLst>
              <a:ext uri="{FF2B5EF4-FFF2-40B4-BE49-F238E27FC236}">
                <a16:creationId xmlns:a16="http://schemas.microsoft.com/office/drawing/2014/main" id="{D541F21A-E060-4545-9758-1ADA5E8A9E3C}"/>
              </a:ext>
            </a:extLst>
          </p:cNvPr>
          <p:cNvSpPr>
            <a:spLocks noGrp="1"/>
          </p:cNvSpPr>
          <p:nvPr>
            <p:ph type="pic" sz="quarter" idx="17"/>
          </p:nvPr>
        </p:nvSpPr>
        <p:spPr>
          <a:xfrm>
            <a:off x="9738110" y="5058102"/>
            <a:ext cx="4398896" cy="2713516"/>
          </a:xfrm>
          <a:prstGeom prst="rect">
            <a:avLst/>
          </a:prstGeom>
          <a:solidFill>
            <a:schemeClr val="lt2"/>
          </a:solidFill>
        </p:spPr>
        <p:txBody>
          <a:bodyPr wrap="square">
            <a:noAutofit/>
          </a:bodyPr>
          <a:lstStyle/>
          <a:p>
            <a:r>
              <a:rPr lang="nb-NO"/>
              <a:t>Klikk på ikonet for å legge til et bilde</a:t>
            </a:r>
          </a:p>
        </p:txBody>
      </p:sp>
      <p:sp>
        <p:nvSpPr>
          <p:cNvPr id="14" name="Plassholder for tekst 2">
            <a:extLst>
              <a:ext uri="{FF2B5EF4-FFF2-40B4-BE49-F238E27FC236}">
                <a16:creationId xmlns:a16="http://schemas.microsoft.com/office/drawing/2014/main" id="{EDAC5FE1-F477-4417-B183-216CDB7FFF38}"/>
              </a:ext>
            </a:extLst>
          </p:cNvPr>
          <p:cNvSpPr>
            <a:spLocks noGrp="1"/>
          </p:cNvSpPr>
          <p:nvPr>
            <p:ph type="body" sz="quarter" idx="18"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7" name="Grafikk 16">
            <a:extLst>
              <a:ext uri="{FF2B5EF4-FFF2-40B4-BE49-F238E27FC236}">
                <a16:creationId xmlns:a16="http://schemas.microsoft.com/office/drawing/2014/main" id="{F884CA03-3524-3B4F-8891-1E71B2D936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077444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FD02CBD6-E0D6-437A-B3ED-7511445B798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5" name="Plassholder for bilde 9">
            <a:extLst>
              <a:ext uri="{FF2B5EF4-FFF2-40B4-BE49-F238E27FC236}">
                <a16:creationId xmlns:a16="http://schemas.microsoft.com/office/drawing/2014/main" id="{B6AF3DD8-E45D-4380-89B6-AF13DBE2E7A4}"/>
              </a:ext>
            </a:extLst>
          </p:cNvPr>
          <p:cNvSpPr>
            <a:spLocks noGrp="1"/>
          </p:cNvSpPr>
          <p:nvPr>
            <p:ph type="pic" sz="quarter" idx="15"/>
          </p:nvPr>
        </p:nvSpPr>
        <p:spPr>
          <a:xfrm>
            <a:off x="5100873" y="1171576"/>
            <a:ext cx="9036134" cy="3197958"/>
          </a:xfrm>
          <a:prstGeom prst="rect">
            <a:avLst/>
          </a:prstGeom>
          <a:solidFill>
            <a:schemeClr val="lt2"/>
          </a:solidFill>
        </p:spPr>
        <p:txBody>
          <a:bodyPr wrap="square">
            <a:noAutofit/>
          </a:bodyPr>
          <a:lstStyle/>
          <a:p>
            <a:r>
              <a:rPr lang="nb-NO"/>
              <a:t>Klikk på ikonet for å legge til et bilde</a:t>
            </a:r>
          </a:p>
        </p:txBody>
      </p:sp>
      <p:sp>
        <p:nvSpPr>
          <p:cNvPr id="16" name="Plassholder for bilde 9">
            <a:extLst>
              <a:ext uri="{FF2B5EF4-FFF2-40B4-BE49-F238E27FC236}">
                <a16:creationId xmlns:a16="http://schemas.microsoft.com/office/drawing/2014/main" id="{60C59660-6576-47AC-AB0D-A04DB9B8FAB9}"/>
              </a:ext>
            </a:extLst>
          </p:cNvPr>
          <p:cNvSpPr>
            <a:spLocks noGrp="1"/>
          </p:cNvSpPr>
          <p:nvPr>
            <p:ph type="pic" sz="quarter" idx="17"/>
          </p:nvPr>
        </p:nvSpPr>
        <p:spPr>
          <a:xfrm>
            <a:off x="5100871" y="4594160"/>
            <a:ext cx="4436849" cy="3177455"/>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9">
            <a:extLst>
              <a:ext uri="{FF2B5EF4-FFF2-40B4-BE49-F238E27FC236}">
                <a16:creationId xmlns:a16="http://schemas.microsoft.com/office/drawing/2014/main" id="{8A8E1D40-0565-408A-B029-F0A20B771F35}"/>
              </a:ext>
            </a:extLst>
          </p:cNvPr>
          <p:cNvSpPr>
            <a:spLocks noGrp="1"/>
          </p:cNvSpPr>
          <p:nvPr>
            <p:ph type="pic" sz="quarter" idx="18"/>
          </p:nvPr>
        </p:nvSpPr>
        <p:spPr>
          <a:xfrm>
            <a:off x="9735875" y="4594159"/>
            <a:ext cx="4401131" cy="3177455"/>
          </a:xfrm>
          <a:prstGeom prst="rect">
            <a:avLst/>
          </a:prstGeom>
          <a:solidFill>
            <a:schemeClr val="lt2"/>
          </a:solidFill>
        </p:spPr>
        <p:txBody>
          <a:bodyPr wrap="square">
            <a:noAutofit/>
          </a:bodyPr>
          <a:lstStyle/>
          <a:p>
            <a:r>
              <a:rPr lang="nb-NO"/>
              <a:t>Klikk på ikonet for å legge til et bilde</a:t>
            </a:r>
          </a:p>
        </p:txBody>
      </p:sp>
      <p:sp>
        <p:nvSpPr>
          <p:cNvPr id="20" name="Plassholder for bilde 12">
            <a:extLst>
              <a:ext uri="{FF2B5EF4-FFF2-40B4-BE49-F238E27FC236}">
                <a16:creationId xmlns:a16="http://schemas.microsoft.com/office/drawing/2014/main" id="{BD103718-D9CD-43DD-812C-E66A69983567}"/>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på ikonet for å legge til et bilde</a:t>
            </a:r>
          </a:p>
        </p:txBody>
      </p:sp>
      <p:sp>
        <p:nvSpPr>
          <p:cNvPr id="10" name="Plassholder for tekst 2">
            <a:extLst>
              <a:ext uri="{FF2B5EF4-FFF2-40B4-BE49-F238E27FC236}">
                <a16:creationId xmlns:a16="http://schemas.microsoft.com/office/drawing/2014/main" id="{9D18FA0C-C228-4F44-82C8-F0AEBBED9B6D}"/>
              </a:ext>
            </a:extLst>
          </p:cNvPr>
          <p:cNvSpPr>
            <a:spLocks noGrp="1"/>
          </p:cNvSpPr>
          <p:nvPr>
            <p:ph type="body" sz="quarter" idx="19"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2" name="Grafikk 11">
            <a:extLst>
              <a:ext uri="{FF2B5EF4-FFF2-40B4-BE49-F238E27FC236}">
                <a16:creationId xmlns:a16="http://schemas.microsoft.com/office/drawing/2014/main" id="{6D0F2599-3349-F94E-A38C-A10B36627A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762072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9044BC9-C33A-4F00-AB6A-0402DE569525}"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bilde 9">
            <a:extLst>
              <a:ext uri="{FF2B5EF4-FFF2-40B4-BE49-F238E27FC236}">
                <a16:creationId xmlns:a16="http://schemas.microsoft.com/office/drawing/2014/main" id="{1FF6A982-1173-45CF-8196-51E2C53BD438}"/>
              </a:ext>
            </a:extLst>
          </p:cNvPr>
          <p:cNvSpPr>
            <a:spLocks noGrp="1"/>
          </p:cNvSpPr>
          <p:nvPr>
            <p:ph type="pic" sz="quarter" idx="19"/>
          </p:nvPr>
        </p:nvSpPr>
        <p:spPr>
          <a:xfrm>
            <a:off x="5094443" y="1171576"/>
            <a:ext cx="4441514" cy="6600038"/>
          </a:xfrm>
          <a:prstGeom prst="rect">
            <a:avLst/>
          </a:prstGeom>
          <a:solidFill>
            <a:schemeClr val="lt2"/>
          </a:solidFill>
        </p:spPr>
        <p:txBody>
          <a:bodyPr wrap="square">
            <a:noAutofit/>
          </a:bodyPr>
          <a:lstStyle/>
          <a:p>
            <a:r>
              <a:rPr lang="nb-NO"/>
              <a:t>Klikk på ikonet for å legge til et bilde</a:t>
            </a:r>
          </a:p>
        </p:txBody>
      </p:sp>
      <p:sp>
        <p:nvSpPr>
          <p:cNvPr id="13" name="Plassholder for bilde 9">
            <a:extLst>
              <a:ext uri="{FF2B5EF4-FFF2-40B4-BE49-F238E27FC236}">
                <a16:creationId xmlns:a16="http://schemas.microsoft.com/office/drawing/2014/main" id="{DD90688F-0610-4E9F-91A1-4B902D1D1024}"/>
              </a:ext>
            </a:extLst>
          </p:cNvPr>
          <p:cNvSpPr>
            <a:spLocks noGrp="1"/>
          </p:cNvSpPr>
          <p:nvPr>
            <p:ph type="pic" sz="quarter" idx="20"/>
          </p:nvPr>
        </p:nvSpPr>
        <p:spPr>
          <a:xfrm>
            <a:off x="9731211" y="1171576"/>
            <a:ext cx="4405795" cy="6600038"/>
          </a:xfrm>
          <a:prstGeom prst="rect">
            <a:avLst/>
          </a:prstGeom>
          <a:solidFill>
            <a:schemeClr val="lt2"/>
          </a:solidFill>
        </p:spPr>
        <p:txBody>
          <a:bodyPr wrap="square">
            <a:noAutofit/>
          </a:bodyPr>
          <a:lstStyle/>
          <a:p>
            <a:r>
              <a:rPr lang="nb-NO"/>
              <a:t>Klikk på ikonet for å legge til et bilde</a:t>
            </a:r>
          </a:p>
        </p:txBody>
      </p:sp>
      <p:sp>
        <p:nvSpPr>
          <p:cNvPr id="11" name="Plassholder for bilde 12">
            <a:extLst>
              <a:ext uri="{FF2B5EF4-FFF2-40B4-BE49-F238E27FC236}">
                <a16:creationId xmlns:a16="http://schemas.microsoft.com/office/drawing/2014/main" id="{DD9A2790-C9EC-4CCF-898E-A5B002E7EEB0}"/>
              </a:ext>
            </a:extLst>
          </p:cNvPr>
          <p:cNvSpPr>
            <a:spLocks noGrp="1"/>
          </p:cNvSpPr>
          <p:nvPr>
            <p:ph type="pic" sz="quarter" idx="13"/>
          </p:nvPr>
        </p:nvSpPr>
        <p:spPr>
          <a:xfrm>
            <a:off x="487680" y="1171576"/>
            <a:ext cx="4405548" cy="6600041"/>
          </a:xfrm>
          <a:prstGeom prst="rect">
            <a:avLst/>
          </a:prstGeom>
          <a:solidFill>
            <a:schemeClr val="lt2"/>
          </a:solidFill>
        </p:spPr>
        <p:txBody>
          <a:bodyPr wrap="square">
            <a:noAutofit/>
          </a:bodyPr>
          <a:lstStyle/>
          <a:p>
            <a:r>
              <a:rPr lang="nb-NO"/>
              <a:t>Klikk på ikonet for å legge til et bilde</a:t>
            </a:r>
          </a:p>
        </p:txBody>
      </p:sp>
      <p:sp>
        <p:nvSpPr>
          <p:cNvPr id="10" name="Plassholder for tekst 2">
            <a:extLst>
              <a:ext uri="{FF2B5EF4-FFF2-40B4-BE49-F238E27FC236}">
                <a16:creationId xmlns:a16="http://schemas.microsoft.com/office/drawing/2014/main" id="{FCA85F74-51BB-4D73-8859-F8FDD47BFE29}"/>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4" name="Grafikk 13">
            <a:extLst>
              <a:ext uri="{FF2B5EF4-FFF2-40B4-BE49-F238E27FC236}">
                <a16:creationId xmlns:a16="http://schemas.microsoft.com/office/drawing/2014/main" id="{3E77D577-B214-EE44-9C5D-5EAB8519F4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2235911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352F1F83-84DB-401C-8D12-940686D604D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1" name="Plassholder for bilde 12">
            <a:extLst>
              <a:ext uri="{FF2B5EF4-FFF2-40B4-BE49-F238E27FC236}">
                <a16:creationId xmlns:a16="http://schemas.microsoft.com/office/drawing/2014/main" id="{EE68CC7D-AA5C-4399-BA6B-E5EBFF4DB486}"/>
              </a:ext>
            </a:extLst>
          </p:cNvPr>
          <p:cNvSpPr>
            <a:spLocks noGrp="1"/>
          </p:cNvSpPr>
          <p:nvPr>
            <p:ph type="pic" sz="quarter" idx="13"/>
          </p:nvPr>
        </p:nvSpPr>
        <p:spPr>
          <a:xfrm>
            <a:off x="487680" y="1171576"/>
            <a:ext cx="6724008" cy="6600041"/>
          </a:xfrm>
          <a:prstGeom prst="rect">
            <a:avLst/>
          </a:prstGeom>
          <a:solidFill>
            <a:schemeClr val="lt2"/>
          </a:solidFill>
        </p:spPr>
        <p:txBody>
          <a:bodyPr wrap="square">
            <a:noAutofit/>
          </a:bodyPr>
          <a:lstStyle/>
          <a:p>
            <a:r>
              <a:rPr lang="nb-NO"/>
              <a:t>Klikk på ikonet for å legge til et bilde</a:t>
            </a:r>
          </a:p>
        </p:txBody>
      </p:sp>
      <p:sp>
        <p:nvSpPr>
          <p:cNvPr id="12" name="Plassholder for bilde 12">
            <a:extLst>
              <a:ext uri="{FF2B5EF4-FFF2-40B4-BE49-F238E27FC236}">
                <a16:creationId xmlns:a16="http://schemas.microsoft.com/office/drawing/2014/main" id="{38118730-7423-4715-8302-6A6FCBEE5986}"/>
              </a:ext>
            </a:extLst>
          </p:cNvPr>
          <p:cNvSpPr>
            <a:spLocks noGrp="1"/>
          </p:cNvSpPr>
          <p:nvPr>
            <p:ph type="pic" sz="quarter" idx="14"/>
          </p:nvPr>
        </p:nvSpPr>
        <p:spPr>
          <a:xfrm>
            <a:off x="7418714" y="1171576"/>
            <a:ext cx="6724008" cy="6600041"/>
          </a:xfrm>
          <a:prstGeom prst="rect">
            <a:avLst/>
          </a:prstGeom>
          <a:solidFill>
            <a:schemeClr val="lt2"/>
          </a:solidFill>
        </p:spPr>
        <p:txBody>
          <a:bodyPr wrap="square">
            <a:noAutofit/>
          </a:bodyPr>
          <a:lstStyle/>
          <a:p>
            <a:r>
              <a:rPr lang="nb-NO"/>
              <a:t>Klikk på ikonet for å legge til et bilde</a:t>
            </a:r>
          </a:p>
        </p:txBody>
      </p:sp>
      <p:sp>
        <p:nvSpPr>
          <p:cNvPr id="9" name="Plassholder for tekst 2">
            <a:extLst>
              <a:ext uri="{FF2B5EF4-FFF2-40B4-BE49-F238E27FC236}">
                <a16:creationId xmlns:a16="http://schemas.microsoft.com/office/drawing/2014/main" id="{43924911-BEA6-4E57-BF82-1AF6C36DBB24}"/>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3" name="Grafikk 12">
            <a:extLst>
              <a:ext uri="{FF2B5EF4-FFF2-40B4-BE49-F238E27FC236}">
                <a16:creationId xmlns:a16="http://schemas.microsoft.com/office/drawing/2014/main" id="{22D40797-8B9A-314D-8812-8C8A874CD2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1797191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tt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A638D09-8691-4371-A556-A09705D5D536}"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bilde 12">
            <a:extLst>
              <a:ext uri="{FF2B5EF4-FFF2-40B4-BE49-F238E27FC236}">
                <a16:creationId xmlns:a16="http://schemas.microsoft.com/office/drawing/2014/main" id="{0D544DBE-4338-44E3-A81D-6B4E650A7A61}"/>
              </a:ext>
            </a:extLst>
          </p:cNvPr>
          <p:cNvSpPr>
            <a:spLocks noGrp="1"/>
          </p:cNvSpPr>
          <p:nvPr>
            <p:ph type="pic" sz="quarter" idx="13"/>
          </p:nvPr>
        </p:nvSpPr>
        <p:spPr>
          <a:xfrm>
            <a:off x="487680" y="1171576"/>
            <a:ext cx="13649326" cy="6600041"/>
          </a:xfrm>
          <a:prstGeom prst="rect">
            <a:avLst/>
          </a:prstGeom>
          <a:solidFill>
            <a:schemeClr val="lt2"/>
          </a:solidFill>
        </p:spPr>
        <p:txBody>
          <a:bodyPr wrap="square">
            <a:noAutofit/>
          </a:bodyPr>
          <a:lstStyle/>
          <a:p>
            <a:r>
              <a:rPr lang="nb-NO"/>
              <a:t>Klikk på ikonet for å legge til et bilde</a:t>
            </a:r>
          </a:p>
        </p:txBody>
      </p:sp>
      <p:sp>
        <p:nvSpPr>
          <p:cNvPr id="7" name="Plassholder for tekst 2">
            <a:extLst>
              <a:ext uri="{FF2B5EF4-FFF2-40B4-BE49-F238E27FC236}">
                <a16:creationId xmlns:a16="http://schemas.microsoft.com/office/drawing/2014/main" id="{C81084AF-41EE-488F-A708-C8CAD2EA5E13}"/>
              </a:ext>
            </a:extLst>
          </p:cNvPr>
          <p:cNvSpPr>
            <a:spLocks noGrp="1"/>
          </p:cNvSpPr>
          <p:nvPr>
            <p:ph type="body" sz="quarter" idx="17" hasCustomPrompt="1"/>
          </p:nvPr>
        </p:nvSpPr>
        <p:spPr>
          <a:xfrm>
            <a:off x="308962" y="1171575"/>
            <a:ext cx="129266" cy="6600042"/>
          </a:xfrm>
        </p:spPr>
        <p:txBody>
          <a:bodyPr vert="vert" wrap="square">
            <a:spAutoFit/>
          </a:bodyPr>
          <a:lstStyle>
            <a:lvl1pPr marL="0" indent="0" algn="l">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8" name="Grafikk 7">
            <a:extLst>
              <a:ext uri="{FF2B5EF4-FFF2-40B4-BE49-F238E27FC236}">
                <a16:creationId xmlns:a16="http://schemas.microsoft.com/office/drawing/2014/main" id="{22817C3F-DD4F-A740-8F12-D8931D8CD5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57094" y="378220"/>
            <a:ext cx="1728000" cy="437918"/>
          </a:xfrm>
          <a:prstGeom prst="rect">
            <a:avLst/>
          </a:prstGeom>
        </p:spPr>
      </p:pic>
    </p:spTree>
    <p:extLst>
      <p:ext uri="{BB962C8B-B14F-4D97-AF65-F5344CB8AC3E}">
        <p14:creationId xmlns:p14="http://schemas.microsoft.com/office/powerpoint/2010/main" val="4141344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juldiagram">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hasCustomPrompt="1"/>
          </p:nvPr>
        </p:nvSpPr>
        <p:spPr>
          <a:xfrm>
            <a:off x="956312" y="2261617"/>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B5E21243-0A53-4B5E-8D26-9A5A7EC3969A}"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701730"/>
          </a:xfrm>
        </p:spPr>
        <p:txBody>
          <a:bodyPr lIns="0" tIns="0" rIns="0" bIns="0" anchor="t">
            <a:spAutoFit/>
          </a:bodyPr>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2" y="2642616"/>
            <a:ext cx="3226302" cy="178084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5" name="Plassholder for tekst 2">
            <a:extLst>
              <a:ext uri="{FF2B5EF4-FFF2-40B4-BE49-F238E27FC236}">
                <a16:creationId xmlns:a16="http://schemas.microsoft.com/office/drawing/2014/main" id="{A9A60586-33CD-4C12-BD20-BB7CB6F21AC8}"/>
              </a:ext>
            </a:extLst>
          </p:cNvPr>
          <p:cNvSpPr>
            <a:spLocks noGrp="1"/>
          </p:cNvSpPr>
          <p:nvPr>
            <p:ph type="body" idx="14" hasCustomPrompt="1"/>
          </p:nvPr>
        </p:nvSpPr>
        <p:spPr>
          <a:xfrm>
            <a:off x="956312" y="5119069"/>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16" name="Plassholder for innhold 2">
            <a:extLst>
              <a:ext uri="{FF2B5EF4-FFF2-40B4-BE49-F238E27FC236}">
                <a16:creationId xmlns:a16="http://schemas.microsoft.com/office/drawing/2014/main" id="{2C109AC8-F42F-45B9-9DF9-AE98BCB84EED}"/>
              </a:ext>
            </a:extLst>
          </p:cNvPr>
          <p:cNvSpPr>
            <a:spLocks noGrp="1"/>
          </p:cNvSpPr>
          <p:nvPr>
            <p:ph idx="15"/>
          </p:nvPr>
        </p:nvSpPr>
        <p:spPr>
          <a:xfrm>
            <a:off x="956312" y="5500068"/>
            <a:ext cx="3226302" cy="178084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8" name="Plassholder for tekst 2">
            <a:extLst>
              <a:ext uri="{FF2B5EF4-FFF2-40B4-BE49-F238E27FC236}">
                <a16:creationId xmlns:a16="http://schemas.microsoft.com/office/drawing/2014/main" id="{9474D08C-07FB-4270-9741-F3F245E9DC5A}"/>
              </a:ext>
            </a:extLst>
          </p:cNvPr>
          <p:cNvSpPr>
            <a:spLocks noGrp="1"/>
          </p:cNvSpPr>
          <p:nvPr>
            <p:ph type="body" idx="16" hasCustomPrompt="1"/>
          </p:nvPr>
        </p:nvSpPr>
        <p:spPr>
          <a:xfrm>
            <a:off x="10440163" y="2261617"/>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19" name="Plassholder for innhold 2">
            <a:extLst>
              <a:ext uri="{FF2B5EF4-FFF2-40B4-BE49-F238E27FC236}">
                <a16:creationId xmlns:a16="http://schemas.microsoft.com/office/drawing/2014/main" id="{E69F2686-45C5-4D95-9EAF-D46D534ED3D5}"/>
              </a:ext>
            </a:extLst>
          </p:cNvPr>
          <p:cNvSpPr>
            <a:spLocks noGrp="1"/>
          </p:cNvSpPr>
          <p:nvPr>
            <p:ph idx="17"/>
          </p:nvPr>
        </p:nvSpPr>
        <p:spPr>
          <a:xfrm>
            <a:off x="10440163" y="2642616"/>
            <a:ext cx="3226302" cy="178084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0" name="Plassholder for tekst 2">
            <a:extLst>
              <a:ext uri="{FF2B5EF4-FFF2-40B4-BE49-F238E27FC236}">
                <a16:creationId xmlns:a16="http://schemas.microsoft.com/office/drawing/2014/main" id="{3FF69A63-78FB-49C5-852E-1C7559E69BFA}"/>
              </a:ext>
            </a:extLst>
          </p:cNvPr>
          <p:cNvSpPr>
            <a:spLocks noGrp="1"/>
          </p:cNvSpPr>
          <p:nvPr>
            <p:ph type="body" idx="18" hasCustomPrompt="1"/>
          </p:nvPr>
        </p:nvSpPr>
        <p:spPr>
          <a:xfrm>
            <a:off x="10440163" y="5119069"/>
            <a:ext cx="3226302" cy="369332"/>
          </a:xfrm>
        </p:spPr>
        <p:txBody>
          <a:bodyPr wrap="square" lIns="0" tIns="0" rIns="0" bIns="0" anchor="t">
            <a:sp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dirty="0"/>
              <a:t>Mellomtittel</a:t>
            </a:r>
          </a:p>
        </p:txBody>
      </p:sp>
      <p:sp>
        <p:nvSpPr>
          <p:cNvPr id="21" name="Plassholder for innhold 2">
            <a:extLst>
              <a:ext uri="{FF2B5EF4-FFF2-40B4-BE49-F238E27FC236}">
                <a16:creationId xmlns:a16="http://schemas.microsoft.com/office/drawing/2014/main" id="{827A236F-F1E3-43A3-AEB2-F8044067EF4B}"/>
              </a:ext>
            </a:extLst>
          </p:cNvPr>
          <p:cNvSpPr>
            <a:spLocks noGrp="1"/>
          </p:cNvSpPr>
          <p:nvPr>
            <p:ph idx="19"/>
          </p:nvPr>
        </p:nvSpPr>
        <p:spPr>
          <a:xfrm>
            <a:off x="10440163" y="5500068"/>
            <a:ext cx="3226302" cy="178084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950825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m 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CE88AE4-D6DC-47D7-95AB-19E519618CFA}"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2536056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igursi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B01A1F4-F13F-4618-960E-81237E5EA3BF}"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1403461"/>
          </a:xfrm>
        </p:spPr>
        <p:txBody>
          <a:bodyPr lIns="0" tIns="0" rIns="0" bIns="0" anchor="t"/>
          <a:lstStyle/>
          <a:p>
            <a:r>
              <a:rPr lang="nb-NO"/>
              <a:t>Klikk for å redigere tittelstil</a:t>
            </a:r>
          </a:p>
        </p:txBody>
      </p:sp>
      <p:sp>
        <p:nvSpPr>
          <p:cNvPr id="18" name="Plassholder for tekst 17">
            <a:extLst>
              <a:ext uri="{FF2B5EF4-FFF2-40B4-BE49-F238E27FC236}">
                <a16:creationId xmlns:a16="http://schemas.microsoft.com/office/drawing/2014/main" id="{980D9618-CA67-4EEF-97EF-B19AAD4D2B54}"/>
              </a:ext>
            </a:extLst>
          </p:cNvPr>
          <p:cNvSpPr>
            <a:spLocks noGrp="1"/>
          </p:cNvSpPr>
          <p:nvPr>
            <p:ph type="body" sz="quarter" idx="15" hasCustomPrompt="1"/>
          </p:nvPr>
        </p:nvSpPr>
        <p:spPr>
          <a:xfrm>
            <a:off x="956310"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CACE4"/>
          </a:solidFill>
        </p:spPr>
        <p:txBody>
          <a:bodyPr wrap="square" lIns="180000" rIns="324000" anchor="ctr">
            <a:noAutofit/>
          </a:bodyPr>
          <a:lstStyle>
            <a:lvl1pPr marL="0" indent="0">
              <a:buNone/>
              <a:defRPr b="1"/>
            </a:lvl1pPr>
          </a:lstStyle>
          <a:p>
            <a:pPr lvl="0"/>
            <a:r>
              <a:rPr lang="nb-NO" dirty="0"/>
              <a:t>Sett inn mellomtittel</a:t>
            </a:r>
          </a:p>
        </p:txBody>
      </p:sp>
      <p:sp>
        <p:nvSpPr>
          <p:cNvPr id="21" name="Plassholder for tekst 20">
            <a:extLst>
              <a:ext uri="{FF2B5EF4-FFF2-40B4-BE49-F238E27FC236}">
                <a16:creationId xmlns:a16="http://schemas.microsoft.com/office/drawing/2014/main" id="{294781A3-E6F4-4901-810C-582E1E51DBAD}"/>
              </a:ext>
            </a:extLst>
          </p:cNvPr>
          <p:cNvSpPr>
            <a:spLocks noGrp="1"/>
          </p:cNvSpPr>
          <p:nvPr>
            <p:ph type="body" sz="quarter" idx="16" hasCustomPrompt="1"/>
          </p:nvPr>
        </p:nvSpPr>
        <p:spPr>
          <a:xfrm>
            <a:off x="3564316"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C845">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2" name="Plassholder for tekst 21">
            <a:extLst>
              <a:ext uri="{FF2B5EF4-FFF2-40B4-BE49-F238E27FC236}">
                <a16:creationId xmlns:a16="http://schemas.microsoft.com/office/drawing/2014/main" id="{F43E154C-A850-46AE-94EE-7DA3A017EDAE}"/>
              </a:ext>
            </a:extLst>
          </p:cNvPr>
          <p:cNvSpPr>
            <a:spLocks noGrp="1"/>
          </p:cNvSpPr>
          <p:nvPr>
            <p:ph type="body" sz="quarter" idx="17" hasCustomPrompt="1"/>
          </p:nvPr>
        </p:nvSpPr>
        <p:spPr>
          <a:xfrm>
            <a:off x="6178113"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FF671F">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3" name="Plassholder for tekst 22">
            <a:extLst>
              <a:ext uri="{FF2B5EF4-FFF2-40B4-BE49-F238E27FC236}">
                <a16:creationId xmlns:a16="http://schemas.microsoft.com/office/drawing/2014/main" id="{0B365A76-FEDD-4EE5-8005-0FEC4515D9E3}"/>
              </a:ext>
            </a:extLst>
          </p:cNvPr>
          <p:cNvSpPr>
            <a:spLocks noGrp="1"/>
          </p:cNvSpPr>
          <p:nvPr>
            <p:ph type="body" sz="quarter" idx="18" hasCustomPrompt="1"/>
          </p:nvPr>
        </p:nvSpPr>
        <p:spPr>
          <a:xfrm>
            <a:off x="8791909"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BFCED6">
              <a:alpha val="8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4" name="Plassholder for tekst 23">
            <a:extLst>
              <a:ext uri="{FF2B5EF4-FFF2-40B4-BE49-F238E27FC236}">
                <a16:creationId xmlns:a16="http://schemas.microsoft.com/office/drawing/2014/main" id="{FAF72941-2213-48F9-A258-464DB4AE06CF}"/>
              </a:ext>
            </a:extLst>
          </p:cNvPr>
          <p:cNvSpPr>
            <a:spLocks noGrp="1"/>
          </p:cNvSpPr>
          <p:nvPr>
            <p:ph type="body" sz="quarter" idx="19" hasCustomPrompt="1"/>
          </p:nvPr>
        </p:nvSpPr>
        <p:spPr>
          <a:xfrm>
            <a:off x="11405706" y="3060800"/>
            <a:ext cx="2492642" cy="1369440"/>
          </a:xfrm>
          <a:custGeom>
            <a:avLst/>
            <a:gdLst>
              <a:gd name="connsiteX0" fmla="*/ 0 w 2077202"/>
              <a:gd name="connsiteY0" fmla="*/ 0 h 1141200"/>
              <a:gd name="connsiteX1" fmla="*/ 1925815 w 2077202"/>
              <a:gd name="connsiteY1" fmla="*/ 0 h 1141200"/>
              <a:gd name="connsiteX2" fmla="*/ 1925815 w 2077202"/>
              <a:gd name="connsiteY2" fmla="*/ 413919 h 1141200"/>
              <a:gd name="connsiteX3" fmla="*/ 2077202 w 2077202"/>
              <a:gd name="connsiteY3" fmla="*/ 570600 h 1141200"/>
              <a:gd name="connsiteX4" fmla="*/ 1925815 w 2077202"/>
              <a:gd name="connsiteY4" fmla="*/ 727406 h 1141200"/>
              <a:gd name="connsiteX5" fmla="*/ 1925815 w 2077202"/>
              <a:gd name="connsiteY5" fmla="*/ 1141200 h 1141200"/>
              <a:gd name="connsiteX6" fmla="*/ 0 w 2077202"/>
              <a:gd name="connsiteY6" fmla="*/ 1141200 h 114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7202" h="1141200">
                <a:moveTo>
                  <a:pt x="0" y="0"/>
                </a:moveTo>
                <a:lnTo>
                  <a:pt x="1925815" y="0"/>
                </a:lnTo>
                <a:lnTo>
                  <a:pt x="1925815" y="413919"/>
                </a:lnTo>
                <a:lnTo>
                  <a:pt x="2077202" y="570600"/>
                </a:lnTo>
                <a:lnTo>
                  <a:pt x="1925815" y="727406"/>
                </a:lnTo>
                <a:lnTo>
                  <a:pt x="1925815" y="1141200"/>
                </a:lnTo>
                <a:lnTo>
                  <a:pt x="0" y="1141200"/>
                </a:lnTo>
                <a:close/>
              </a:path>
            </a:pathLst>
          </a:custGeom>
          <a:solidFill>
            <a:srgbClr val="6FA287">
              <a:alpha val="60000"/>
            </a:srgbClr>
          </a:solidFill>
        </p:spPr>
        <p:txBody>
          <a:bodyPr wrap="square" lIns="180000" rIns="324000" anchor="ctr">
            <a:noAutofit/>
          </a:bodyPr>
          <a:lstStyle>
            <a:lvl1pPr marL="0" indent="0">
              <a:buNone/>
              <a:defRPr b="1"/>
            </a:lvl1pPr>
          </a:lstStyle>
          <a:p>
            <a:pPr lvl="0"/>
            <a:r>
              <a:rPr lang="nb-NO" dirty="0"/>
              <a:t>Sett inn mellomtittel</a:t>
            </a:r>
          </a:p>
        </p:txBody>
      </p:sp>
      <p:sp>
        <p:nvSpPr>
          <p:cNvPr id="26" name="Plassholder for tekst 25">
            <a:extLst>
              <a:ext uri="{FF2B5EF4-FFF2-40B4-BE49-F238E27FC236}">
                <a16:creationId xmlns:a16="http://schemas.microsoft.com/office/drawing/2014/main" id="{B683161D-B5CD-4402-B040-A0C530121152}"/>
              </a:ext>
            </a:extLst>
          </p:cNvPr>
          <p:cNvSpPr>
            <a:spLocks noGrp="1"/>
          </p:cNvSpPr>
          <p:nvPr>
            <p:ph type="body" sz="quarter" idx="20"/>
          </p:nvPr>
        </p:nvSpPr>
        <p:spPr>
          <a:xfrm>
            <a:off x="956311"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Klikk for å redigere tekststiler i malen</a:t>
            </a:r>
          </a:p>
          <a:p>
            <a:pPr lvl="1"/>
            <a:r>
              <a:rPr lang="nb-NO"/>
              <a:t>Andre nivå</a:t>
            </a:r>
          </a:p>
        </p:txBody>
      </p:sp>
      <p:sp>
        <p:nvSpPr>
          <p:cNvPr id="27" name="Plassholder for tekst 25">
            <a:extLst>
              <a:ext uri="{FF2B5EF4-FFF2-40B4-BE49-F238E27FC236}">
                <a16:creationId xmlns:a16="http://schemas.microsoft.com/office/drawing/2014/main" id="{1CFE57D9-0F71-4D97-9C49-4F0EEE5E8DB6}"/>
              </a:ext>
            </a:extLst>
          </p:cNvPr>
          <p:cNvSpPr>
            <a:spLocks noGrp="1"/>
          </p:cNvSpPr>
          <p:nvPr>
            <p:ph type="body" sz="quarter" idx="21"/>
          </p:nvPr>
        </p:nvSpPr>
        <p:spPr>
          <a:xfrm>
            <a:off x="3564316"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Klikk for å redigere tekststiler i malen</a:t>
            </a:r>
          </a:p>
          <a:p>
            <a:pPr lvl="1"/>
            <a:r>
              <a:rPr lang="nb-NO"/>
              <a:t>Andre nivå</a:t>
            </a:r>
          </a:p>
        </p:txBody>
      </p:sp>
      <p:sp>
        <p:nvSpPr>
          <p:cNvPr id="28" name="Plassholder for tekst 25">
            <a:extLst>
              <a:ext uri="{FF2B5EF4-FFF2-40B4-BE49-F238E27FC236}">
                <a16:creationId xmlns:a16="http://schemas.microsoft.com/office/drawing/2014/main" id="{CEC8F951-6502-4237-9074-25F2C25EBA67}"/>
              </a:ext>
            </a:extLst>
          </p:cNvPr>
          <p:cNvSpPr>
            <a:spLocks noGrp="1"/>
          </p:cNvSpPr>
          <p:nvPr>
            <p:ph type="body" sz="quarter" idx="22"/>
          </p:nvPr>
        </p:nvSpPr>
        <p:spPr>
          <a:xfrm>
            <a:off x="6172322"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Klikk for å redigere tekststiler i malen</a:t>
            </a:r>
          </a:p>
          <a:p>
            <a:pPr lvl="1"/>
            <a:r>
              <a:rPr lang="nb-NO"/>
              <a:t>Andre nivå</a:t>
            </a:r>
          </a:p>
        </p:txBody>
      </p:sp>
      <p:sp>
        <p:nvSpPr>
          <p:cNvPr id="29" name="Plassholder for tekst 25">
            <a:extLst>
              <a:ext uri="{FF2B5EF4-FFF2-40B4-BE49-F238E27FC236}">
                <a16:creationId xmlns:a16="http://schemas.microsoft.com/office/drawing/2014/main" id="{8045DC42-5803-46CB-B7A0-A131E0985348}"/>
              </a:ext>
            </a:extLst>
          </p:cNvPr>
          <p:cNvSpPr>
            <a:spLocks noGrp="1"/>
          </p:cNvSpPr>
          <p:nvPr>
            <p:ph type="body" sz="quarter" idx="23"/>
          </p:nvPr>
        </p:nvSpPr>
        <p:spPr>
          <a:xfrm>
            <a:off x="8780327"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Klikk for å redigere tekststiler i malen</a:t>
            </a:r>
          </a:p>
          <a:p>
            <a:pPr lvl="1"/>
            <a:r>
              <a:rPr lang="nb-NO"/>
              <a:t>Andre nivå</a:t>
            </a:r>
          </a:p>
        </p:txBody>
      </p:sp>
      <p:sp>
        <p:nvSpPr>
          <p:cNvPr id="30" name="Plassholder for tekst 25">
            <a:extLst>
              <a:ext uri="{FF2B5EF4-FFF2-40B4-BE49-F238E27FC236}">
                <a16:creationId xmlns:a16="http://schemas.microsoft.com/office/drawing/2014/main" id="{154DCB59-20D9-44F4-BD70-3558B1E4C182}"/>
              </a:ext>
            </a:extLst>
          </p:cNvPr>
          <p:cNvSpPr>
            <a:spLocks noGrp="1"/>
          </p:cNvSpPr>
          <p:nvPr>
            <p:ph type="body" sz="quarter" idx="24"/>
          </p:nvPr>
        </p:nvSpPr>
        <p:spPr>
          <a:xfrm>
            <a:off x="11388333" y="4919385"/>
            <a:ext cx="2335530" cy="2355810"/>
          </a:xfrm>
        </p:spPr>
        <p:txBody>
          <a:bodyPr/>
          <a:lstStyle>
            <a:lvl1pPr marL="0" indent="0">
              <a:buNone/>
              <a:defRPr/>
            </a:lvl1pPr>
            <a:lvl2pPr marL="365760" indent="0">
              <a:buFont typeface="Arial" panose="020B0604020202020204" pitchFamily="34" charset="0"/>
              <a:buNone/>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1529244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984"/>
            <a:ext cx="14630400" cy="70456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435EFE49-716E-4BC2-9EFC-F6C4F62E78E1}"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275787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ort bilde">
    <p:spTree>
      <p:nvGrpSpPr>
        <p:cNvPr id="1" name=""/>
        <p:cNvGrpSpPr/>
        <p:nvPr/>
      </p:nvGrpSpPr>
      <p:grpSpPr>
        <a:xfrm>
          <a:off x="0" y="0"/>
          <a:ext cx="0" cy="0"/>
          <a:chOff x="0" y="0"/>
          <a:chExt cx="0" cy="0"/>
        </a:xfrm>
      </p:grpSpPr>
      <p:sp>
        <p:nvSpPr>
          <p:cNvPr id="7" name="Plassholder for bilde 6"/>
          <p:cNvSpPr>
            <a:spLocks noGrp="1"/>
          </p:cNvSpPr>
          <p:nvPr>
            <p:ph type="pic" sz="quarter" idx="10"/>
          </p:nvPr>
        </p:nvSpPr>
        <p:spPr>
          <a:xfrm>
            <a:off x="720090" y="1080137"/>
            <a:ext cx="13159645" cy="6480810"/>
          </a:xfrm>
          <a:prstGeom prst="rect">
            <a:avLst/>
          </a:prstGeom>
          <a:solidFill>
            <a:schemeClr val="lt2"/>
          </a:solidFill>
        </p:spPr>
        <p:txBody>
          <a:bodyPr lIns="0" tIns="1440000" rIns="0" bIns="0" anchor="t" anchorCtr="1"/>
          <a:lstStyle>
            <a:lvl1pPr marL="0" indent="0">
              <a:buNone/>
              <a:defRPr sz="1800"/>
            </a:lvl1pPr>
          </a:lstStyle>
          <a:p>
            <a:r>
              <a:rPr lang="nb-NO"/>
              <a:t>Klikk ikonet for å legge til et bilde</a:t>
            </a:r>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0403" y="384414"/>
            <a:ext cx="8478933" cy="443691"/>
          </a:xfrm>
          <a:prstGeom prst="rect">
            <a:avLst/>
          </a:prstGeom>
        </p:spPr>
      </p:pic>
    </p:spTree>
    <p:extLst>
      <p:ext uri="{BB962C8B-B14F-4D97-AF65-F5344CB8AC3E}">
        <p14:creationId xmlns:p14="http://schemas.microsoft.com/office/powerpoint/2010/main" val="2935549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680"/>
            <a:ext cx="14630400" cy="7045920"/>
          </a:xfrm>
          <a:prstGeom prst="rect">
            <a:avLst/>
          </a:prstGeom>
          <a:solidFill>
            <a:srgbClr val="557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dirty="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15C60970-FE6A-4F74-8A2F-7457C909ED3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24849604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tellysbilde #3">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183984"/>
            <a:ext cx="14630400" cy="70640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3154681" y="2966436"/>
            <a:ext cx="8791574" cy="1403461"/>
          </a:xfrm>
        </p:spPr>
        <p:txBody>
          <a:bodyPr wrap="square" lIns="0" tIns="0" rIns="0" bIns="0" anchor="b">
            <a:noAutofit/>
          </a:bodyPr>
          <a:lstStyle>
            <a:lvl1pPr algn="ctr">
              <a:defRPr sz="4560">
                <a:solidFill>
                  <a:schemeClr val="lt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3154681" y="4778261"/>
            <a:ext cx="8791574" cy="738664"/>
          </a:xfrm>
        </p:spPr>
        <p:txBody>
          <a:bodyPr wrap="square" lIns="0" tIns="0" rIns="0" bIns="0">
            <a:noAutofit/>
          </a:bodyPr>
          <a:lstStyle>
            <a:lvl1pPr marL="0" indent="0" algn="ctr">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6BF4CE17-8F5C-4F1D-B0BF-C08FC4116DF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Tree>
    <p:extLst>
      <p:ext uri="{BB962C8B-B14F-4D97-AF65-F5344CB8AC3E}">
        <p14:creationId xmlns:p14="http://schemas.microsoft.com/office/powerpoint/2010/main" val="36639134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
            <a:ext cx="9294907" cy="8248067"/>
          </a:xfrm>
          <a:prstGeom prst="rect">
            <a:avLst/>
          </a:prstGeom>
          <a:solidFill>
            <a:srgbClr val="ADDFB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2" y="2302975"/>
            <a:ext cx="6118859" cy="1403461"/>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6312" y="4114800"/>
            <a:ext cx="6118859"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03A77A0-1B30-4FB6-A7F4-2AB117921877}"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0" name="Plassholder for bilde 8">
            <a:extLst>
              <a:ext uri="{FF2B5EF4-FFF2-40B4-BE49-F238E27FC236}">
                <a16:creationId xmlns:a16="http://schemas.microsoft.com/office/drawing/2014/main" id="{272F82BE-F1C9-48CB-AC9E-52F6EFCCF497}"/>
              </a:ext>
            </a:extLst>
          </p:cNvPr>
          <p:cNvSpPr>
            <a:spLocks noGrp="1"/>
          </p:cNvSpPr>
          <p:nvPr>
            <p:ph type="pic" sz="quarter" idx="14"/>
          </p:nvPr>
        </p:nvSpPr>
        <p:spPr>
          <a:xfrm>
            <a:off x="7549516" y="1171575"/>
            <a:ext cx="6116954" cy="6103621"/>
          </a:xfrm>
          <a:solidFill>
            <a:schemeClr val="lt2"/>
          </a:solidFill>
        </p:spPr>
        <p:txBody>
          <a:bodyPr/>
          <a:lstStyle/>
          <a:p>
            <a:r>
              <a:rPr lang="nb-NO"/>
              <a:t>Klikk ikonet for å legge til et bilde</a:t>
            </a:r>
          </a:p>
        </p:txBody>
      </p:sp>
      <p:sp>
        <p:nvSpPr>
          <p:cNvPr id="11" name="Plassholder for tekst 2">
            <a:extLst>
              <a:ext uri="{FF2B5EF4-FFF2-40B4-BE49-F238E27FC236}">
                <a16:creationId xmlns:a16="http://schemas.microsoft.com/office/drawing/2014/main" id="{19A61B69-527E-204C-A794-5F5CC653CA76}"/>
              </a:ext>
            </a:extLst>
          </p:cNvPr>
          <p:cNvSpPr>
            <a:spLocks noGrp="1"/>
          </p:cNvSpPr>
          <p:nvPr>
            <p:ph type="body" sz="quarter" idx="16" hasCustomPrompt="1"/>
          </p:nvPr>
        </p:nvSpPr>
        <p:spPr>
          <a:xfrm>
            <a:off x="13747355" y="2895600"/>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pic>
        <p:nvPicPr>
          <p:cNvPr id="12" name="Grafikk 11">
            <a:extLst>
              <a:ext uri="{FF2B5EF4-FFF2-40B4-BE49-F238E27FC236}">
                <a16:creationId xmlns:a16="http://schemas.microsoft.com/office/drawing/2014/main" id="{176B1D5F-6793-304B-A952-1D5516B71E3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35017219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telside med tekst og lite bilde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C0ECB62-1AEE-44CF-B49B-E42FC5854D2B}"/>
              </a:ext>
            </a:extLst>
          </p:cNvPr>
          <p:cNvSpPr>
            <a:spLocks/>
          </p:cNvSpPr>
          <p:nvPr userDrawn="1"/>
        </p:nvSpPr>
        <p:spPr>
          <a:xfrm>
            <a:off x="0" y="1"/>
            <a:ext cx="4876800" cy="82480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9" name="Plassholder for bilde 8">
            <a:extLst>
              <a:ext uri="{FF2B5EF4-FFF2-40B4-BE49-F238E27FC236}">
                <a16:creationId xmlns:a16="http://schemas.microsoft.com/office/drawing/2014/main" id="{7ABC5F84-5B0B-40B1-95B9-B8959CC84B74}"/>
              </a:ext>
            </a:extLst>
          </p:cNvPr>
          <p:cNvSpPr>
            <a:spLocks noGrp="1"/>
          </p:cNvSpPr>
          <p:nvPr>
            <p:ph type="pic" sz="quarter" idx="13"/>
          </p:nvPr>
        </p:nvSpPr>
        <p:spPr>
          <a:xfrm>
            <a:off x="958216" y="1171575"/>
            <a:ext cx="6116954" cy="6103621"/>
          </a:xfrm>
          <a:solidFill>
            <a:schemeClr val="lt2"/>
          </a:solidFill>
        </p:spPr>
        <p:txBody>
          <a:bodyPr/>
          <a:lstStyle/>
          <a:p>
            <a:r>
              <a:rPr lang="nb-NO"/>
              <a:t>Klikk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7549517" y="2302975"/>
            <a:ext cx="6116954" cy="1403461"/>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7549517" y="4114800"/>
            <a:ext cx="6116954"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ADF2BF78-71A9-4214-8D45-00E0363A513E}"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11" name="Plassholder for tekst 2">
            <a:extLst>
              <a:ext uri="{FF2B5EF4-FFF2-40B4-BE49-F238E27FC236}">
                <a16:creationId xmlns:a16="http://schemas.microsoft.com/office/drawing/2014/main" id="{0FDE9D9C-A8AB-CF48-8328-3B918E791109}"/>
              </a:ext>
            </a:extLst>
          </p:cNvPr>
          <p:cNvSpPr>
            <a:spLocks noGrp="1"/>
          </p:cNvSpPr>
          <p:nvPr>
            <p:ph type="body" sz="quarter" idx="16" hasCustomPrompt="1"/>
          </p:nvPr>
        </p:nvSpPr>
        <p:spPr>
          <a:xfrm>
            <a:off x="753007" y="2895600"/>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pic>
        <p:nvPicPr>
          <p:cNvPr id="12" name="Grafikk 11">
            <a:extLst>
              <a:ext uri="{FF2B5EF4-FFF2-40B4-BE49-F238E27FC236}">
                <a16:creationId xmlns:a16="http://schemas.microsoft.com/office/drawing/2014/main" id="{A3BAEC17-17CB-9943-A4B3-CFACD18E37E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34097925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C6BCA24-2492-4D5E-851B-D133BE6BD08C}"/>
              </a:ext>
            </a:extLst>
          </p:cNvPr>
          <p:cNvSpPr/>
          <p:nvPr userDrawn="1"/>
        </p:nvSpPr>
        <p:spPr>
          <a:xfrm>
            <a:off x="487680" y="0"/>
            <a:ext cx="4877280" cy="5927040"/>
          </a:xfrm>
          <a:prstGeom prst="rect">
            <a:avLst/>
          </a:prstGeom>
          <a:solidFill>
            <a:srgbClr val="CEE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1183984"/>
            <a:ext cx="14630400" cy="7064083"/>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ikonet for å legge til et bilde</a:t>
            </a:r>
          </a:p>
        </p:txBody>
      </p:sp>
      <p:sp>
        <p:nvSpPr>
          <p:cNvPr id="2" name="Tittel 1">
            <a:extLst>
              <a:ext uri="{FF2B5EF4-FFF2-40B4-BE49-F238E27FC236}">
                <a16:creationId xmlns:a16="http://schemas.microsoft.com/office/drawing/2014/main" id="{7E0AB172-1CA3-41A2-A981-1FAE41E0AE20}"/>
              </a:ext>
            </a:extLst>
          </p:cNvPr>
          <p:cNvSpPr>
            <a:spLocks noGrp="1"/>
          </p:cNvSpPr>
          <p:nvPr>
            <p:ph type="ctrTitle"/>
          </p:nvPr>
        </p:nvSpPr>
        <p:spPr>
          <a:xfrm>
            <a:off x="956311" y="443753"/>
            <a:ext cx="3920490" cy="3590310"/>
          </a:xfrm>
        </p:spPr>
        <p:txBody>
          <a:bodyPr wrap="square" lIns="0" tIns="0" rIns="0" bIns="0" anchor="b">
            <a:noAutofit/>
          </a:bodyPr>
          <a:lstStyle>
            <a:lvl1pPr algn="l">
              <a:defRPr sz="4560">
                <a:solidFill>
                  <a:schemeClr val="dk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8216" y="4794946"/>
            <a:ext cx="3918584" cy="738664"/>
          </a:xfrm>
        </p:spPr>
        <p:txBody>
          <a:bodyPr wrap="square" lIns="0" tIns="0" rIns="0" bIns="0">
            <a:noAutofit/>
          </a:bodyPr>
          <a:lstStyle>
            <a:lvl1pPr marL="0" indent="0" algn="l">
              <a:buNone/>
              <a:defRPr sz="2400">
                <a:solidFill>
                  <a:schemeClr val="dk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7540A8F8-C481-4CBC-B329-75A7F15DEA2F}"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Plassholder for tekst 2">
            <a:extLst>
              <a:ext uri="{FF2B5EF4-FFF2-40B4-BE49-F238E27FC236}">
                <a16:creationId xmlns:a16="http://schemas.microsoft.com/office/drawing/2014/main" id="{9B83EA47-4C8F-6945-9467-5327596A61B2}"/>
              </a:ext>
            </a:extLst>
          </p:cNvPr>
          <p:cNvSpPr>
            <a:spLocks noGrp="1"/>
          </p:cNvSpPr>
          <p:nvPr>
            <p:ph type="body" sz="quarter" idx="16" hasCustomPrompt="1"/>
          </p:nvPr>
        </p:nvSpPr>
        <p:spPr>
          <a:xfrm rot="16200000">
            <a:off x="12199757" y="5822194"/>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spTree>
    <p:extLst>
      <p:ext uri="{BB962C8B-B14F-4D97-AF65-F5344CB8AC3E}">
        <p14:creationId xmlns:p14="http://schemas.microsoft.com/office/powerpoint/2010/main" val="16006223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telside med tekst og stort bilde #2">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9E8A3748-D9BC-4588-9124-CBF265D47ABF}"/>
              </a:ext>
            </a:extLst>
          </p:cNvPr>
          <p:cNvSpPr>
            <a:spLocks noGrp="1"/>
          </p:cNvSpPr>
          <p:nvPr>
            <p:ph type="pic" sz="quarter" idx="13"/>
          </p:nvPr>
        </p:nvSpPr>
        <p:spPr>
          <a:xfrm>
            <a:off x="0" y="1183984"/>
            <a:ext cx="14630400" cy="7064083"/>
          </a:xfrm>
          <a:custGeom>
            <a:avLst/>
            <a:gdLst>
              <a:gd name="connsiteX0" fmla="*/ 0 w 12192000"/>
              <a:gd name="connsiteY0" fmla="*/ 0 h 5886736"/>
              <a:gd name="connsiteX1" fmla="*/ 406400 w 12192000"/>
              <a:gd name="connsiteY1" fmla="*/ 0 h 5886736"/>
              <a:gd name="connsiteX2" fmla="*/ 406400 w 12192000"/>
              <a:gd name="connsiteY2" fmla="*/ 3953669 h 5886736"/>
              <a:gd name="connsiteX3" fmla="*/ 4470400 w 12192000"/>
              <a:gd name="connsiteY3" fmla="*/ 3953669 h 5886736"/>
              <a:gd name="connsiteX4" fmla="*/ 4470400 w 12192000"/>
              <a:gd name="connsiteY4" fmla="*/ 0 h 5886736"/>
              <a:gd name="connsiteX5" fmla="*/ 12192000 w 12192000"/>
              <a:gd name="connsiteY5" fmla="*/ 0 h 5886736"/>
              <a:gd name="connsiteX6" fmla="*/ 12192000 w 12192000"/>
              <a:gd name="connsiteY6" fmla="*/ 5886736 h 5886736"/>
              <a:gd name="connsiteX7" fmla="*/ 0 w 12192000"/>
              <a:gd name="connsiteY7" fmla="*/ 5886736 h 588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886736">
                <a:moveTo>
                  <a:pt x="0" y="0"/>
                </a:moveTo>
                <a:lnTo>
                  <a:pt x="406400" y="0"/>
                </a:lnTo>
                <a:lnTo>
                  <a:pt x="406400" y="3953669"/>
                </a:lnTo>
                <a:lnTo>
                  <a:pt x="4470400" y="3953669"/>
                </a:lnTo>
                <a:lnTo>
                  <a:pt x="4470400" y="0"/>
                </a:lnTo>
                <a:lnTo>
                  <a:pt x="12192000" y="0"/>
                </a:lnTo>
                <a:lnTo>
                  <a:pt x="12192000" y="5886736"/>
                </a:lnTo>
                <a:lnTo>
                  <a:pt x="0" y="5886736"/>
                </a:lnTo>
                <a:close/>
              </a:path>
            </a:pathLst>
          </a:custGeom>
          <a:solidFill>
            <a:schemeClr val="lt2"/>
          </a:solidFill>
        </p:spPr>
        <p:txBody>
          <a:bodyPr wrap="square">
            <a:noAutofit/>
          </a:bodyPr>
          <a:lstStyle/>
          <a:p>
            <a:r>
              <a:rPr lang="nb-NO"/>
              <a:t>Klikk ikonet for å legge til et bilde</a:t>
            </a:r>
          </a:p>
        </p:txBody>
      </p:sp>
      <p:sp>
        <p:nvSpPr>
          <p:cNvPr id="12" name="Rektangel 11">
            <a:extLst>
              <a:ext uri="{FF2B5EF4-FFF2-40B4-BE49-F238E27FC236}">
                <a16:creationId xmlns:a16="http://schemas.microsoft.com/office/drawing/2014/main" id="{0D477F9B-9F58-4B5C-835B-EEB557C86025}"/>
              </a:ext>
            </a:extLst>
          </p:cNvPr>
          <p:cNvSpPr>
            <a:spLocks/>
          </p:cNvSpPr>
          <p:nvPr userDrawn="1"/>
        </p:nvSpPr>
        <p:spPr>
          <a:xfrm>
            <a:off x="487680" y="0"/>
            <a:ext cx="4876800" cy="5928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3" name="Undertittel 2">
            <a:extLst>
              <a:ext uri="{FF2B5EF4-FFF2-40B4-BE49-F238E27FC236}">
                <a16:creationId xmlns:a16="http://schemas.microsoft.com/office/drawing/2014/main" id="{32A96FBF-2AD2-49E7-82B8-77F232A2D374}"/>
              </a:ext>
            </a:extLst>
          </p:cNvPr>
          <p:cNvSpPr>
            <a:spLocks noGrp="1"/>
          </p:cNvSpPr>
          <p:nvPr>
            <p:ph type="subTitle" idx="1"/>
          </p:nvPr>
        </p:nvSpPr>
        <p:spPr>
          <a:xfrm>
            <a:off x="958216" y="4794946"/>
            <a:ext cx="3918584" cy="738664"/>
          </a:xfrm>
        </p:spPr>
        <p:txBody>
          <a:bodyPr wrap="square" lIns="0" tIns="0" rIns="0" bIns="0">
            <a:noAutofit/>
          </a:bodyPr>
          <a:lstStyle>
            <a:lvl1pPr marL="0" indent="0" algn="l">
              <a:buNone/>
              <a:defRPr sz="24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3A1894DC-4EB3-48E1-97EA-DD16B390DB7A}"/>
              </a:ext>
            </a:extLst>
          </p:cNvPr>
          <p:cNvSpPr>
            <a:spLocks noGrp="1"/>
          </p:cNvSpPr>
          <p:nvPr>
            <p:ph type="dt" sz="half" idx="10"/>
          </p:nvPr>
        </p:nvSpPr>
        <p:spPr/>
        <p:txBody>
          <a:bodyPr lIns="0" tIns="0" rIns="0" bIns="0"/>
          <a:lstStyle/>
          <a:p>
            <a:fld id="{EEA361D0-87B0-4C01-8535-BCAFFBF87541}" type="datetime1">
              <a:rPr lang="nb-NO" smtClean="0"/>
              <a:t>22.01.2024</a:t>
            </a:fld>
            <a:endParaRPr lang="nb-NO"/>
          </a:p>
        </p:txBody>
      </p:sp>
      <p:sp>
        <p:nvSpPr>
          <p:cNvPr id="5" name="Plassholder for bunntekst 4">
            <a:extLst>
              <a:ext uri="{FF2B5EF4-FFF2-40B4-BE49-F238E27FC236}">
                <a16:creationId xmlns:a16="http://schemas.microsoft.com/office/drawing/2014/main" id="{A16C0784-44CF-49A2-A674-CF47D7D06491}"/>
              </a:ext>
            </a:extLst>
          </p:cNvPr>
          <p:cNvSpPr>
            <a:spLocks noGrp="1"/>
          </p:cNvSpPr>
          <p:nvPr>
            <p:ph type="ftr" sz="quarter" idx="11"/>
          </p:nvPr>
        </p:nvSpPr>
        <p:spPr>
          <a:xfrm>
            <a:off x="1" y="-142243"/>
            <a:ext cx="12264390" cy="18467"/>
          </a:xfrm>
        </p:spPr>
        <p:txBody>
          <a:bodyPr lIns="0" tIns="0" rIns="0" bIns="0"/>
          <a:lstStyle>
            <a:lvl1pPr>
              <a:defRPr sz="120"/>
            </a:lvl1pPr>
          </a:lstStyle>
          <a:p>
            <a:r>
              <a:rPr lang="nb-NO"/>
              <a:t>Sett tittel på presentasjonen via "Sett inn" -&gt; "Topptekst og bunntekst"</a:t>
            </a:r>
            <a:endParaRPr lang="nb-NO" dirty="0"/>
          </a:p>
        </p:txBody>
      </p:sp>
      <p:sp>
        <p:nvSpPr>
          <p:cNvPr id="6" name="Plassholder for lysbildenummer 5">
            <a:extLst>
              <a:ext uri="{FF2B5EF4-FFF2-40B4-BE49-F238E27FC236}">
                <a16:creationId xmlns:a16="http://schemas.microsoft.com/office/drawing/2014/main" id="{C5231186-E6D1-4DBF-BA24-3A5829ED94AF}"/>
              </a:ext>
            </a:extLst>
          </p:cNvPr>
          <p:cNvSpPr>
            <a:spLocks noGrp="1"/>
          </p:cNvSpPr>
          <p:nvPr>
            <p:ph type="sldNum" sz="quarter" idx="12"/>
          </p:nvPr>
        </p:nvSpPr>
        <p:spPr>
          <a:xfrm>
            <a:off x="12264390" y="-142243"/>
            <a:ext cx="449580" cy="18467"/>
          </a:xfrm>
        </p:spPr>
        <p:txBody>
          <a:bodyPr lIns="0" tIns="0" rIns="0" bIns="0"/>
          <a:lstStyle>
            <a:lvl1pPr>
              <a:defRPr sz="120"/>
            </a:lvl1pPr>
          </a:lstStyle>
          <a:p>
            <a:fld id="{FF8458C2-5565-427F-8AB4-11699EB93339}" type="slidenum">
              <a:rPr lang="nb-NO" smtClean="0"/>
              <a:pPr/>
              <a:t>‹#›</a:t>
            </a:fld>
            <a:endParaRPr lang="nb-NO"/>
          </a:p>
        </p:txBody>
      </p:sp>
      <p:sp>
        <p:nvSpPr>
          <p:cNvPr id="9" name="Tittel 1">
            <a:extLst>
              <a:ext uri="{FF2B5EF4-FFF2-40B4-BE49-F238E27FC236}">
                <a16:creationId xmlns:a16="http://schemas.microsoft.com/office/drawing/2014/main" id="{768FFDB9-DEC0-4ED2-AA73-EFDCD4020589}"/>
              </a:ext>
            </a:extLst>
          </p:cNvPr>
          <p:cNvSpPr>
            <a:spLocks noGrp="1"/>
          </p:cNvSpPr>
          <p:nvPr>
            <p:ph type="ctrTitle"/>
          </p:nvPr>
        </p:nvSpPr>
        <p:spPr>
          <a:xfrm>
            <a:off x="956311" y="443753"/>
            <a:ext cx="3920490" cy="3590310"/>
          </a:xfrm>
        </p:spPr>
        <p:txBody>
          <a:bodyPr wrap="square" lIns="0" tIns="0" rIns="0" bIns="0" anchor="b">
            <a:noAutofit/>
          </a:bodyPr>
          <a:lstStyle>
            <a:lvl1pPr algn="l">
              <a:defRPr sz="4560">
                <a:solidFill>
                  <a:schemeClr val="bg1"/>
                </a:solidFill>
              </a:defRPr>
            </a:lvl1pPr>
          </a:lstStyle>
          <a:p>
            <a:r>
              <a:rPr lang="nb-NO"/>
              <a:t>Klikk for å redigere tittelstil</a:t>
            </a:r>
            <a:endParaRPr lang="nb-NO" dirty="0"/>
          </a:p>
        </p:txBody>
      </p:sp>
      <p:sp>
        <p:nvSpPr>
          <p:cNvPr id="10" name="Plassholder for tekst 2">
            <a:extLst>
              <a:ext uri="{FF2B5EF4-FFF2-40B4-BE49-F238E27FC236}">
                <a16:creationId xmlns:a16="http://schemas.microsoft.com/office/drawing/2014/main" id="{9BBF87C4-A7B5-134E-8831-50A2AE67C78D}"/>
              </a:ext>
            </a:extLst>
          </p:cNvPr>
          <p:cNvSpPr>
            <a:spLocks noGrp="1"/>
          </p:cNvSpPr>
          <p:nvPr>
            <p:ph type="body" sz="quarter" idx="16" hasCustomPrompt="1"/>
          </p:nvPr>
        </p:nvSpPr>
        <p:spPr>
          <a:xfrm rot="16200000">
            <a:off x="12199757" y="5822194"/>
            <a:ext cx="129266" cy="4379597"/>
          </a:xfrm>
        </p:spPr>
        <p:txBody>
          <a:bodyPr vert="vert">
            <a:spAutoFit/>
          </a:bodyPr>
          <a:lstStyle>
            <a:lvl1pPr marL="0" indent="0" algn="r">
              <a:buNone/>
              <a:defRPr lang="nb-NO" sz="840" b="0" i="0" u="none" strike="noStrike" smtClean="0">
                <a:effectLst/>
              </a:defRPr>
            </a:lvl1pPr>
            <a:lvl2pPr>
              <a:defRPr sz="840"/>
            </a:lvl2pPr>
            <a:lvl3pPr>
              <a:defRPr sz="840"/>
            </a:lvl3pPr>
            <a:lvl4pPr>
              <a:defRPr sz="840"/>
            </a:lvl4pPr>
            <a:lvl5pPr>
              <a:defRPr sz="840"/>
            </a:lvl5pPr>
          </a:lstStyle>
          <a:p>
            <a:pPr lvl="0"/>
            <a:r>
              <a:rPr lang="nb-NO" dirty="0"/>
              <a:t>Foto: Sett inn kreditering av fotograf</a:t>
            </a:r>
          </a:p>
        </p:txBody>
      </p:sp>
    </p:spTree>
    <p:extLst>
      <p:ext uri="{BB962C8B-B14F-4D97-AF65-F5344CB8AC3E}">
        <p14:creationId xmlns:p14="http://schemas.microsoft.com/office/powerpoint/2010/main" val="41773696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4D9D44-98FA-4766-8341-8FC3D86332B5}"/>
              </a:ext>
            </a:extLst>
          </p:cNvPr>
          <p:cNvSpPr>
            <a:spLocks noGrp="1"/>
          </p:cNvSpPr>
          <p:nvPr>
            <p:ph type="title"/>
          </p:nvPr>
        </p:nvSpPr>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00747B07-4572-40CF-B463-9CF5EBF58E33}"/>
              </a:ext>
            </a:extLst>
          </p:cNvPr>
          <p:cNvSpPr>
            <a:spLocks noGrp="1"/>
          </p:cNvSpPr>
          <p:nvPr>
            <p:ph idx="1"/>
          </p:nvPr>
        </p:nvSpPr>
        <p:spPr>
          <a:xfrm>
            <a:off x="956311" y="2895600"/>
            <a:ext cx="10515600"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69DCCC-FA35-4BC3-B401-3AF1C6FBDB55}"/>
              </a:ext>
            </a:extLst>
          </p:cNvPr>
          <p:cNvSpPr>
            <a:spLocks noGrp="1"/>
          </p:cNvSpPr>
          <p:nvPr>
            <p:ph type="dt" sz="half" idx="10"/>
          </p:nvPr>
        </p:nvSpPr>
        <p:spPr/>
        <p:txBody>
          <a:bodyPr lIns="0" tIns="0" rIns="0" bIns="0"/>
          <a:lstStyle/>
          <a:p>
            <a:fld id="{A852B1F4-6138-4225-A9A8-727786CA4CFA}" type="datetime1">
              <a:rPr lang="nb-NO" smtClean="0"/>
              <a:t>22.01.2024</a:t>
            </a:fld>
            <a:endParaRPr lang="nb-NO"/>
          </a:p>
        </p:txBody>
      </p:sp>
      <p:sp>
        <p:nvSpPr>
          <p:cNvPr id="5" name="Plassholder for bunntekst 4">
            <a:extLst>
              <a:ext uri="{FF2B5EF4-FFF2-40B4-BE49-F238E27FC236}">
                <a16:creationId xmlns:a16="http://schemas.microsoft.com/office/drawing/2014/main" id="{BC8BCE1B-16B5-4C51-BA48-E53851E99C11}"/>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A2456F09-A299-4ECB-99F6-48D6F352DCE0}"/>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Tree>
    <p:extLst>
      <p:ext uri="{BB962C8B-B14F-4D97-AF65-F5344CB8AC3E}">
        <p14:creationId xmlns:p14="http://schemas.microsoft.com/office/powerpoint/2010/main" val="25684211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7C01F237-A6AB-4B8D-8F87-3AF6EC629C80}" type="datetime1">
              <a:rPr lang="nb-NO" smtClean="0"/>
              <a:t>22.01.2024</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8" name="Plassholder for innhold 2">
            <a:extLst>
              <a:ext uri="{FF2B5EF4-FFF2-40B4-BE49-F238E27FC236}">
                <a16:creationId xmlns:a16="http://schemas.microsoft.com/office/drawing/2014/main" id="{D4C05C0E-D386-4C2B-8D54-20A35582EA4D}"/>
              </a:ext>
            </a:extLst>
          </p:cNvPr>
          <p:cNvSpPr>
            <a:spLocks noGrp="1"/>
          </p:cNvSpPr>
          <p:nvPr>
            <p:ph idx="1"/>
          </p:nvPr>
        </p:nvSpPr>
        <p:spPr>
          <a:xfrm>
            <a:off x="956310"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2">
            <a:extLst>
              <a:ext uri="{FF2B5EF4-FFF2-40B4-BE49-F238E27FC236}">
                <a16:creationId xmlns:a16="http://schemas.microsoft.com/office/drawing/2014/main" id="{5E1BB4FF-EB57-43DA-9720-67307DA703DF}"/>
              </a:ext>
            </a:extLst>
          </p:cNvPr>
          <p:cNvSpPr>
            <a:spLocks noGrp="1"/>
          </p:cNvSpPr>
          <p:nvPr>
            <p:ph idx="13"/>
          </p:nvPr>
        </p:nvSpPr>
        <p:spPr>
          <a:xfrm>
            <a:off x="7549517"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47785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o bilder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729766-028C-47E0-B4C0-A2A5CFB050B3}"/>
              </a:ext>
            </a:extLst>
          </p:cNvPr>
          <p:cNvSpPr>
            <a:spLocks noGrp="1"/>
          </p:cNvSpPr>
          <p:nvPr>
            <p:ph type="title"/>
          </p:nvPr>
        </p:nvSpPr>
        <p:spPr/>
        <p:txBody>
          <a:bodyPr lIns="0" tIns="0" rIns="0" bIns="0"/>
          <a:lstStyle/>
          <a:p>
            <a:r>
              <a:rPr lang="nb-NO"/>
              <a:t>Klikk for å redigere tittelstil</a:t>
            </a:r>
          </a:p>
        </p:txBody>
      </p:sp>
      <p:sp>
        <p:nvSpPr>
          <p:cNvPr id="5" name="Plassholder for dato 4">
            <a:extLst>
              <a:ext uri="{FF2B5EF4-FFF2-40B4-BE49-F238E27FC236}">
                <a16:creationId xmlns:a16="http://schemas.microsoft.com/office/drawing/2014/main" id="{9AFA5423-2D6F-4DEB-BD8E-434061892EF8}"/>
              </a:ext>
            </a:extLst>
          </p:cNvPr>
          <p:cNvSpPr>
            <a:spLocks noGrp="1"/>
          </p:cNvSpPr>
          <p:nvPr>
            <p:ph type="dt" sz="half" idx="10"/>
          </p:nvPr>
        </p:nvSpPr>
        <p:spPr/>
        <p:txBody>
          <a:bodyPr lIns="0" tIns="0" rIns="0" bIns="0"/>
          <a:lstStyle/>
          <a:p>
            <a:fld id="{DAE63A93-2561-4A89-A7E2-7BE8335815AC}" type="datetime1">
              <a:rPr lang="nb-NO" smtClean="0"/>
              <a:t>22.01.2024</a:t>
            </a:fld>
            <a:endParaRPr lang="nb-NO"/>
          </a:p>
        </p:txBody>
      </p:sp>
      <p:sp>
        <p:nvSpPr>
          <p:cNvPr id="6" name="Plassholder for bunntekst 5">
            <a:extLst>
              <a:ext uri="{FF2B5EF4-FFF2-40B4-BE49-F238E27FC236}">
                <a16:creationId xmlns:a16="http://schemas.microsoft.com/office/drawing/2014/main" id="{3B91FCA3-AAB1-4942-A403-EB0103719840}"/>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7" name="Plassholder for lysbildenummer 6">
            <a:extLst>
              <a:ext uri="{FF2B5EF4-FFF2-40B4-BE49-F238E27FC236}">
                <a16:creationId xmlns:a16="http://schemas.microsoft.com/office/drawing/2014/main" id="{0F52D164-B8A5-4C80-8608-6FCB80F2E4F3}"/>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3" name="Plassholder for bilde 2">
            <a:extLst>
              <a:ext uri="{FF2B5EF4-FFF2-40B4-BE49-F238E27FC236}">
                <a16:creationId xmlns:a16="http://schemas.microsoft.com/office/drawing/2014/main" id="{42886FD8-E3F1-4AF6-B1B3-56C5C0F27DF7}"/>
              </a:ext>
            </a:extLst>
          </p:cNvPr>
          <p:cNvSpPr>
            <a:spLocks noGrp="1"/>
          </p:cNvSpPr>
          <p:nvPr>
            <p:ph type="pic" sz="quarter" idx="14"/>
          </p:nvPr>
        </p:nvSpPr>
        <p:spPr>
          <a:xfrm>
            <a:off x="960119" y="2895600"/>
            <a:ext cx="6116954" cy="4379597"/>
          </a:xfrm>
          <a:prstGeom prst="rect">
            <a:avLst/>
          </a:prstGeom>
          <a:solidFill>
            <a:schemeClr val="lt2"/>
          </a:solidFill>
        </p:spPr>
        <p:txBody>
          <a:bodyPr lIns="0" tIns="0" rIns="0" bIns="0"/>
          <a:lstStyle/>
          <a:p>
            <a:r>
              <a:rPr lang="nb-NO"/>
              <a:t>Klikk ikonet for å legge til et bilde</a:t>
            </a:r>
          </a:p>
        </p:txBody>
      </p:sp>
      <p:sp>
        <p:nvSpPr>
          <p:cNvPr id="4" name="Plassholder for bilde 3">
            <a:extLst>
              <a:ext uri="{FF2B5EF4-FFF2-40B4-BE49-F238E27FC236}">
                <a16:creationId xmlns:a16="http://schemas.microsoft.com/office/drawing/2014/main" id="{19D6546F-BDA3-480D-81D5-6D1B8A13EFD2}"/>
              </a:ext>
            </a:extLst>
          </p:cNvPr>
          <p:cNvSpPr>
            <a:spLocks noGrp="1"/>
          </p:cNvSpPr>
          <p:nvPr>
            <p:ph type="pic" sz="quarter" idx="15"/>
          </p:nvPr>
        </p:nvSpPr>
        <p:spPr>
          <a:xfrm>
            <a:off x="7553326" y="2895600"/>
            <a:ext cx="6116954" cy="4379597"/>
          </a:xfrm>
          <a:prstGeom prst="rect">
            <a:avLst/>
          </a:prstGeom>
          <a:solidFill>
            <a:schemeClr val="lt2"/>
          </a:solidFill>
        </p:spPr>
        <p:txBody>
          <a:bodyPr lIns="0" tIns="0" rIns="0" bIns="0"/>
          <a:lstStyle/>
          <a:p>
            <a:r>
              <a:rPr lang="nb-NO"/>
              <a:t>Klikk ikonet for å legge til et bilde</a:t>
            </a:r>
          </a:p>
        </p:txBody>
      </p:sp>
      <p:sp>
        <p:nvSpPr>
          <p:cNvPr id="8" name="Plassholder for tekst 2">
            <a:extLst>
              <a:ext uri="{FF2B5EF4-FFF2-40B4-BE49-F238E27FC236}">
                <a16:creationId xmlns:a16="http://schemas.microsoft.com/office/drawing/2014/main" id="{331544C7-6E4D-4FCE-B743-A772C08B1F9D}"/>
              </a:ext>
            </a:extLst>
          </p:cNvPr>
          <p:cNvSpPr>
            <a:spLocks noGrp="1"/>
          </p:cNvSpPr>
          <p:nvPr>
            <p:ph type="body" sz="quarter" idx="16" hasCustomPrompt="1"/>
          </p:nvPr>
        </p:nvSpPr>
        <p:spPr>
          <a:xfrm>
            <a:off x="13747355" y="2895600"/>
            <a:ext cx="129266" cy="4379597"/>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3180915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956310"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5" name="Plassholder for tekst 4">
            <a:extLst>
              <a:ext uri="{FF2B5EF4-FFF2-40B4-BE49-F238E27FC236}">
                <a16:creationId xmlns:a16="http://schemas.microsoft.com/office/drawing/2014/main" id="{08B1DF3D-C6BE-4D4E-957F-C6DEF92025DC}"/>
              </a:ext>
            </a:extLst>
          </p:cNvPr>
          <p:cNvSpPr>
            <a:spLocks noGrp="1"/>
          </p:cNvSpPr>
          <p:nvPr>
            <p:ph type="body" sz="quarter" idx="3"/>
          </p:nvPr>
        </p:nvSpPr>
        <p:spPr>
          <a:xfrm>
            <a:off x="7549517"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0CD12513-0937-438B-92B2-80ABB131DF2B}"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1403461"/>
          </a:xfrm>
        </p:spPr>
        <p:txBody>
          <a:bodyPr lIns="0" tIns="0" rIns="0" bIns="0"/>
          <a:lstStyle/>
          <a:p>
            <a:r>
              <a:rPr lang="nb-NO"/>
              <a:t>Klikk for å redigere tittelstil</a:t>
            </a:r>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0"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innhold 2">
            <a:extLst>
              <a:ext uri="{FF2B5EF4-FFF2-40B4-BE49-F238E27FC236}">
                <a16:creationId xmlns:a16="http://schemas.microsoft.com/office/drawing/2014/main" id="{A274A5EE-0306-47C8-95FA-9176D50FAB41}"/>
              </a:ext>
            </a:extLst>
          </p:cNvPr>
          <p:cNvSpPr>
            <a:spLocks noGrp="1"/>
          </p:cNvSpPr>
          <p:nvPr>
            <p:ph idx="14"/>
          </p:nvPr>
        </p:nvSpPr>
        <p:spPr>
          <a:xfrm>
            <a:off x="7549517"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45841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konslide">
    <p:spTree>
      <p:nvGrpSpPr>
        <p:cNvPr id="1" name=""/>
        <p:cNvGrpSpPr/>
        <p:nvPr/>
      </p:nvGrpSpPr>
      <p:grpSpPr>
        <a:xfrm>
          <a:off x="0" y="0"/>
          <a:ext cx="0" cy="0"/>
          <a:chOff x="0" y="0"/>
          <a:chExt cx="0" cy="0"/>
        </a:xfrm>
      </p:grpSpPr>
      <p:sp>
        <p:nvSpPr>
          <p:cNvPr id="2" name="Plassholder for tekst 1"/>
          <p:cNvSpPr>
            <a:spLocks noGrp="1"/>
          </p:cNvSpPr>
          <p:nvPr>
            <p:ph type="body" sz="quarter" idx="12" hasCustomPrompt="1"/>
          </p:nvPr>
        </p:nvSpPr>
        <p:spPr>
          <a:xfrm>
            <a:off x="720090" y="1080137"/>
            <a:ext cx="13159645" cy="6480810"/>
          </a:xfrm>
          <a:prstGeom prst="rect">
            <a:avLst/>
          </a:prstGeom>
          <a:solidFill>
            <a:srgbClr val="DBD6D4"/>
          </a:solidFill>
        </p:spPr>
        <p:txBody>
          <a:bodyPr lIns="0" tIns="1440000" rIns="0" bIns="0" anchor="ctr"/>
          <a:lstStyle>
            <a:lvl1pPr marL="0" indent="0" algn="ctr">
              <a:buNone/>
              <a:defRPr sz="100" baseline="0"/>
            </a:lvl1pPr>
          </a:lstStyle>
          <a:p>
            <a:pPr lvl="0"/>
            <a:r>
              <a:rPr lang="nb-NO" sz="100"/>
              <a:t> </a:t>
            </a:r>
            <a:endParaRPr lang="nb-NO"/>
          </a:p>
        </p:txBody>
      </p:sp>
      <p:sp>
        <p:nvSpPr>
          <p:cNvPr id="4" name="Plassholder for bilde 6"/>
          <p:cNvSpPr>
            <a:spLocks noGrp="1"/>
          </p:cNvSpPr>
          <p:nvPr>
            <p:ph type="pic" sz="quarter" idx="11" hasCustomPrompt="1"/>
          </p:nvPr>
        </p:nvSpPr>
        <p:spPr>
          <a:xfrm>
            <a:off x="4995624" y="2160271"/>
            <a:ext cx="4608576" cy="4320540"/>
          </a:xfrm>
          <a:prstGeom prst="rect">
            <a:avLst/>
          </a:prstGeom>
          <a:noFill/>
        </p:spPr>
        <p:txBody>
          <a:bodyPr lIns="0" tIns="1080000" rIns="0" bIns="0" anchor="t" anchorCtr="1"/>
          <a:lstStyle>
            <a:lvl1pPr marL="0" indent="0">
              <a:buNone/>
              <a:defRPr sz="1800"/>
            </a:lvl1pPr>
          </a:lstStyle>
          <a:p>
            <a:r>
              <a:rPr lang="nb-NO"/>
              <a:t>Ikon</a:t>
            </a:r>
          </a:p>
        </p:txBody>
      </p:sp>
      <p:pic>
        <p:nvPicPr>
          <p:cNvPr id="6" name="Bild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0403" y="384414"/>
            <a:ext cx="8478933" cy="443691"/>
          </a:xfrm>
          <a:prstGeom prst="rect">
            <a:avLst/>
          </a:prstGeom>
        </p:spPr>
      </p:pic>
    </p:spTree>
    <p:extLst>
      <p:ext uri="{BB962C8B-B14F-4D97-AF65-F5344CB8AC3E}">
        <p14:creationId xmlns:p14="http://schemas.microsoft.com/office/powerpoint/2010/main" val="6888144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2F26BDD0-8444-406F-A543-4E312E51B5A4}"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6116954" cy="1403461"/>
          </a:xfrm>
        </p:spPr>
        <p:txBody>
          <a:bodyPr lIns="0" tIns="0" rIns="0" bIns="0"/>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7557137" y="1171575"/>
            <a:ext cx="7073262"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6116954"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55A6CEE8-9BD3-4F79-BFFB-FCCC2C748367}"/>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28055499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tel, tekst og bilde #2">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F0D09085-7D4B-4E10-9C99-B8BD245DBFE6}"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09" y="1036845"/>
            <a:ext cx="8317230" cy="1403461"/>
          </a:xfrm>
        </p:spPr>
        <p:txBody>
          <a:bodyPr lIns="0" tIns="0" rIns="0" bIns="0"/>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9747887" y="1171575"/>
            <a:ext cx="488251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09" y="2895600"/>
            <a:ext cx="8317230"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9BE31FBC-3E87-4906-8AF2-8C42F3A72D5F}"/>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5182401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tel, tekst og bilde #3">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50532F98-8284-484E-8BF4-A5270B91B9B5}"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171576"/>
            <a:ext cx="3920491" cy="1268730"/>
          </a:xfrm>
        </p:spPr>
        <p:txBody>
          <a:bodyPr lIns="0" tIns="0" rIns="0" bIns="0"/>
          <a:lstStyle>
            <a:lvl1pPr>
              <a:defRPr sz="3600"/>
            </a:lvl1pPr>
          </a:lstStyle>
          <a:p>
            <a:r>
              <a:rPr lang="nb-NO"/>
              <a:t>Klikk for å redigere tittelstil</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5351146" y="1171575"/>
            <a:ext cx="9279254" cy="6103621"/>
          </a:xfrm>
          <a:prstGeom prst="rect">
            <a:avLst/>
          </a:prstGeom>
          <a:solidFill>
            <a:schemeClr val="lt2"/>
          </a:solidFill>
        </p:spPr>
        <p:txBody>
          <a:bodyPr lIns="0" tIns="0" rIns="0" bIns="0"/>
          <a:lstStyle/>
          <a:p>
            <a:r>
              <a:rPr lang="nb-NO"/>
              <a:t>Klikk ikonet for å legge til et bilde</a:t>
            </a:r>
          </a:p>
        </p:txBody>
      </p:sp>
      <p:sp>
        <p:nvSpPr>
          <p:cNvPr id="12" name="Plassholder for innhold 2">
            <a:extLst>
              <a:ext uri="{FF2B5EF4-FFF2-40B4-BE49-F238E27FC236}">
                <a16:creationId xmlns:a16="http://schemas.microsoft.com/office/drawing/2014/main" id="{2F76D602-75E9-486D-9F94-3D7511C622A6}"/>
              </a:ext>
            </a:extLst>
          </p:cNvPr>
          <p:cNvSpPr>
            <a:spLocks noGrp="1"/>
          </p:cNvSpPr>
          <p:nvPr>
            <p:ph idx="1"/>
          </p:nvPr>
        </p:nvSpPr>
        <p:spPr>
          <a:xfrm>
            <a:off x="956310" y="2895600"/>
            <a:ext cx="3920491" cy="437959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2">
            <a:extLst>
              <a:ext uri="{FF2B5EF4-FFF2-40B4-BE49-F238E27FC236}">
                <a16:creationId xmlns:a16="http://schemas.microsoft.com/office/drawing/2014/main" id="{0B37DE26-D1C3-4958-AAD0-4B083C57A7A6}"/>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9031774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015AA92-CFF3-4A68-B2C4-B3E6548DB702}"/>
              </a:ext>
            </a:extLst>
          </p:cNvPr>
          <p:cNvSpPr>
            <a:spLocks noGrp="1"/>
          </p:cNvSpPr>
          <p:nvPr>
            <p:ph type="body" idx="1"/>
          </p:nvPr>
        </p:nvSpPr>
        <p:spPr>
          <a:xfrm>
            <a:off x="956310" y="2865120"/>
            <a:ext cx="6116954" cy="886397"/>
          </a:xfrm>
        </p:spPr>
        <p:txBody>
          <a:bodyPr lIns="0" tIns="0" rIns="0" bIns="0" anchor="t">
            <a:noAutofit/>
          </a:bodyPr>
          <a:lstStyle>
            <a:lvl1pPr marL="0" indent="0">
              <a:buNone/>
              <a:defRPr sz="24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8910D29F-BF1C-499C-865B-AE569007ACDD}"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6116954" cy="1403461"/>
          </a:xfrm>
        </p:spPr>
        <p:txBody>
          <a:bodyPr lIns="0" tIns="0" rIns="0" bIns="0"/>
          <a:lstStyle/>
          <a:p>
            <a:r>
              <a:rPr lang="nb-NO"/>
              <a:t>Klikk for å redigere tittelstil</a:t>
            </a:r>
            <a:endParaRPr lang="nb-NO" dirty="0"/>
          </a:p>
        </p:txBody>
      </p:sp>
      <p:sp>
        <p:nvSpPr>
          <p:cNvPr id="11" name="Plassholder for innhold 2">
            <a:extLst>
              <a:ext uri="{FF2B5EF4-FFF2-40B4-BE49-F238E27FC236}">
                <a16:creationId xmlns:a16="http://schemas.microsoft.com/office/drawing/2014/main" id="{D1A5C7BA-CCD2-40AB-95E9-773DE7FB6056}"/>
              </a:ext>
            </a:extLst>
          </p:cNvPr>
          <p:cNvSpPr>
            <a:spLocks noGrp="1"/>
          </p:cNvSpPr>
          <p:nvPr>
            <p:ph idx="13"/>
          </p:nvPr>
        </p:nvSpPr>
        <p:spPr>
          <a:xfrm>
            <a:off x="956310" y="3992880"/>
            <a:ext cx="6116954" cy="328231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bilde 3">
            <a:extLst>
              <a:ext uri="{FF2B5EF4-FFF2-40B4-BE49-F238E27FC236}">
                <a16:creationId xmlns:a16="http://schemas.microsoft.com/office/drawing/2014/main" id="{B5A1E56D-AE99-4789-B24D-61210A3F24F8}"/>
              </a:ext>
            </a:extLst>
          </p:cNvPr>
          <p:cNvSpPr>
            <a:spLocks noGrp="1"/>
          </p:cNvSpPr>
          <p:nvPr>
            <p:ph type="pic" sz="quarter" idx="15"/>
          </p:nvPr>
        </p:nvSpPr>
        <p:spPr>
          <a:xfrm>
            <a:off x="7557137" y="1171575"/>
            <a:ext cx="7073262" cy="6103621"/>
          </a:xfrm>
          <a:prstGeom prst="rect">
            <a:avLst/>
          </a:prstGeom>
          <a:solidFill>
            <a:schemeClr val="lt2"/>
          </a:solidFill>
        </p:spPr>
        <p:txBody>
          <a:bodyPr lIns="0" tIns="0" rIns="0" bIns="0"/>
          <a:lstStyle/>
          <a:p>
            <a:r>
              <a:rPr lang="nb-NO"/>
              <a:t>Klikk ikonet for å legge til et bilde</a:t>
            </a:r>
          </a:p>
        </p:txBody>
      </p:sp>
      <p:sp>
        <p:nvSpPr>
          <p:cNvPr id="12" name="Plassholder for tekst 2">
            <a:extLst>
              <a:ext uri="{FF2B5EF4-FFF2-40B4-BE49-F238E27FC236}">
                <a16:creationId xmlns:a16="http://schemas.microsoft.com/office/drawing/2014/main" id="{FF8DB92C-8780-4508-8B81-50F701709138}"/>
              </a:ext>
            </a:extLst>
          </p:cNvPr>
          <p:cNvSpPr>
            <a:spLocks noGrp="1"/>
          </p:cNvSpPr>
          <p:nvPr>
            <p:ph type="body" sz="quarter" idx="16" hasCustomPrompt="1"/>
          </p:nvPr>
        </p:nvSpPr>
        <p:spPr>
          <a:xfrm>
            <a:off x="14429812" y="1694952"/>
            <a:ext cx="129266" cy="5452711"/>
          </a:xfrm>
        </p:spPr>
        <p:txBody>
          <a:bodyPr vert="vert">
            <a:spAutoFit/>
          </a:bodyPr>
          <a:lstStyle>
            <a:lvl1pPr marL="0" indent="0" algn="r">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17043489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7" name="Plassholder for dato 6">
            <a:extLst>
              <a:ext uri="{FF2B5EF4-FFF2-40B4-BE49-F238E27FC236}">
                <a16:creationId xmlns:a16="http://schemas.microsoft.com/office/drawing/2014/main" id="{DB128704-842D-438F-B761-751EFFCC57B3}"/>
              </a:ext>
            </a:extLst>
          </p:cNvPr>
          <p:cNvSpPr>
            <a:spLocks noGrp="1"/>
          </p:cNvSpPr>
          <p:nvPr>
            <p:ph type="dt" sz="half" idx="10"/>
          </p:nvPr>
        </p:nvSpPr>
        <p:spPr/>
        <p:txBody>
          <a:bodyPr lIns="0" tIns="0" rIns="0" bIns="0"/>
          <a:lstStyle/>
          <a:p>
            <a:fld id="{E0B51F30-4B04-4CED-95D8-06D381065EE3}" type="datetime1">
              <a:rPr lang="nb-NO" smtClean="0"/>
              <a:t>22.01.2024</a:t>
            </a:fld>
            <a:endParaRPr lang="nb-NO"/>
          </a:p>
        </p:txBody>
      </p:sp>
      <p:sp>
        <p:nvSpPr>
          <p:cNvPr id="8" name="Plassholder for bunntekst 7">
            <a:extLst>
              <a:ext uri="{FF2B5EF4-FFF2-40B4-BE49-F238E27FC236}">
                <a16:creationId xmlns:a16="http://schemas.microsoft.com/office/drawing/2014/main" id="{B76D4C92-BCB5-4B7C-8DEE-3F3B0CD43E96}"/>
              </a:ext>
            </a:extLst>
          </p:cNvPr>
          <p:cNvSpPr>
            <a:spLocks noGrp="1"/>
          </p:cNvSpPr>
          <p:nvPr>
            <p:ph type="ftr" sz="quarter" idx="11"/>
          </p:nvPr>
        </p:nvSpPr>
        <p:spPr/>
        <p:txBody>
          <a:bodyPr lIns="0" tIns="0" rIns="0" bIns="0"/>
          <a:lstStyle/>
          <a:p>
            <a:r>
              <a:rPr lang="nb-NO"/>
              <a:t>Sett tittel på presentasjonen via "Sett inn" -&gt; "Topptekst og bunntekst"</a:t>
            </a:r>
          </a:p>
        </p:txBody>
      </p:sp>
      <p:sp>
        <p:nvSpPr>
          <p:cNvPr id="9" name="Plassholder for lysbildenummer 8">
            <a:extLst>
              <a:ext uri="{FF2B5EF4-FFF2-40B4-BE49-F238E27FC236}">
                <a16:creationId xmlns:a16="http://schemas.microsoft.com/office/drawing/2014/main" id="{661FF4F2-B671-4C76-BA7E-8C8EE989584A}"/>
              </a:ext>
            </a:extLst>
          </p:cNvPr>
          <p:cNvSpPr>
            <a:spLocks noGrp="1"/>
          </p:cNvSpPr>
          <p:nvPr>
            <p:ph type="sldNum" sz="quarter" idx="12"/>
          </p:nvPr>
        </p:nvSpPr>
        <p:spPr/>
        <p:txBody>
          <a:bodyPr lIns="0" tIns="0" rIns="0" bIns="0"/>
          <a:lstStyle/>
          <a:p>
            <a:fld id="{FF8458C2-5565-427F-8AB4-11699EB93339}" type="slidenum">
              <a:rPr lang="nb-NO" smtClean="0"/>
              <a:t>‹#›</a:t>
            </a:fld>
            <a:endParaRPr lang="nb-NO"/>
          </a:p>
        </p:txBody>
      </p:sp>
      <p:sp>
        <p:nvSpPr>
          <p:cNvPr id="10" name="Tittel 1">
            <a:extLst>
              <a:ext uri="{FF2B5EF4-FFF2-40B4-BE49-F238E27FC236}">
                <a16:creationId xmlns:a16="http://schemas.microsoft.com/office/drawing/2014/main" id="{8767CD8C-E6E1-47F7-A9B5-467CDD16F0C8}"/>
              </a:ext>
            </a:extLst>
          </p:cNvPr>
          <p:cNvSpPr>
            <a:spLocks noGrp="1"/>
          </p:cNvSpPr>
          <p:nvPr>
            <p:ph type="title"/>
          </p:nvPr>
        </p:nvSpPr>
        <p:spPr>
          <a:xfrm>
            <a:off x="956310" y="1036845"/>
            <a:ext cx="10515600" cy="701730"/>
          </a:xfrm>
        </p:spPr>
        <p:txBody>
          <a:bodyPr lIns="0" tIns="0" rIns="0" bIns="0" anchor="t">
            <a:noAutofit/>
          </a:bodyPr>
          <a:lstStyle/>
          <a:p>
            <a:r>
              <a:rPr lang="nb-NO"/>
              <a:t>Klikk for å redigere tittelstil</a:t>
            </a:r>
          </a:p>
        </p:txBody>
      </p:sp>
      <p:sp>
        <p:nvSpPr>
          <p:cNvPr id="14" name="Plassholder for bilde 3">
            <a:extLst>
              <a:ext uri="{FF2B5EF4-FFF2-40B4-BE49-F238E27FC236}">
                <a16:creationId xmlns:a16="http://schemas.microsoft.com/office/drawing/2014/main" id="{13A60648-8934-4097-B0A8-3EAAC644EE12}"/>
              </a:ext>
            </a:extLst>
          </p:cNvPr>
          <p:cNvSpPr>
            <a:spLocks noGrp="1"/>
          </p:cNvSpPr>
          <p:nvPr>
            <p:ph type="pic" sz="quarter" idx="15"/>
          </p:nvPr>
        </p:nvSpPr>
        <p:spPr>
          <a:xfrm>
            <a:off x="956311" y="2318187"/>
            <a:ext cx="12713970" cy="4957010"/>
          </a:xfrm>
          <a:prstGeom prst="rect">
            <a:avLst/>
          </a:prstGeom>
          <a:solidFill>
            <a:schemeClr val="lt2"/>
          </a:solidFill>
        </p:spPr>
        <p:txBody>
          <a:bodyPr lIns="0" tIns="0" rIns="0" bIns="0"/>
          <a:lstStyle/>
          <a:p>
            <a:r>
              <a:rPr lang="nb-NO"/>
              <a:t>Klikk ikonet for å legge til et bilde</a:t>
            </a:r>
          </a:p>
        </p:txBody>
      </p:sp>
      <p:sp>
        <p:nvSpPr>
          <p:cNvPr id="3" name="Plassholder for tekst 2">
            <a:extLst>
              <a:ext uri="{FF2B5EF4-FFF2-40B4-BE49-F238E27FC236}">
                <a16:creationId xmlns:a16="http://schemas.microsoft.com/office/drawing/2014/main" id="{D1728619-46BA-4E25-9B80-6EE5C107EBD6}"/>
              </a:ext>
            </a:extLst>
          </p:cNvPr>
          <p:cNvSpPr>
            <a:spLocks noGrp="1"/>
          </p:cNvSpPr>
          <p:nvPr>
            <p:ph type="body" sz="quarter" idx="16" hasCustomPrompt="1"/>
          </p:nvPr>
        </p:nvSpPr>
        <p:spPr>
          <a:xfrm>
            <a:off x="13747355" y="2318185"/>
            <a:ext cx="129266" cy="4957010"/>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spTree>
    <p:extLst>
      <p:ext uri="{BB962C8B-B14F-4D97-AF65-F5344CB8AC3E}">
        <p14:creationId xmlns:p14="http://schemas.microsoft.com/office/powerpoint/2010/main" val="42842128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Pauseside med tittel og plassholder for ikon">
    <p:bg>
      <p:bgPr>
        <a:solidFill>
          <a:srgbClr val="BFCED6">
            <a:alpha val="60000"/>
          </a:srgbClr>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1BB3812-6B92-41AA-B031-D8E21DD4438F}"/>
              </a:ext>
            </a:extLst>
          </p:cNvPr>
          <p:cNvSpPr/>
          <p:nvPr userDrawn="1"/>
        </p:nvSpPr>
        <p:spPr>
          <a:xfrm>
            <a:off x="9273540" y="0"/>
            <a:ext cx="5356860" cy="82296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96CB9A-6DD9-4653-8D14-4D1DE607FA66}"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sp>
        <p:nvSpPr>
          <p:cNvPr id="13" name="Plassholder for innhold 12">
            <a:extLst>
              <a:ext uri="{FF2B5EF4-FFF2-40B4-BE49-F238E27FC236}">
                <a16:creationId xmlns:a16="http://schemas.microsoft.com/office/drawing/2014/main" id="{A11D1591-3D05-48F9-81D2-4C1C533E0F49}"/>
              </a:ext>
            </a:extLst>
          </p:cNvPr>
          <p:cNvSpPr>
            <a:spLocks noGrp="1"/>
          </p:cNvSpPr>
          <p:nvPr>
            <p:ph sz="quarter" idx="13" hasCustomPrompt="1"/>
          </p:nvPr>
        </p:nvSpPr>
        <p:spPr>
          <a:xfrm>
            <a:off x="2116677" y="1825429"/>
            <a:ext cx="4958494" cy="4211533"/>
          </a:xfrm>
        </p:spPr>
        <p:txBody>
          <a:bodyPr/>
          <a:lstStyle>
            <a:lvl1pPr>
              <a:defRPr/>
            </a:lvl1pPr>
          </a:lstStyle>
          <a:p>
            <a:pPr lvl="0"/>
            <a:r>
              <a:rPr lang="nb-NO" dirty="0"/>
              <a:t>Klikk bildeknappen for å sette inn ikon her</a:t>
            </a:r>
          </a:p>
        </p:txBody>
      </p:sp>
      <p:pic>
        <p:nvPicPr>
          <p:cNvPr id="9" name="Grafikk 8">
            <a:extLst>
              <a:ext uri="{FF2B5EF4-FFF2-40B4-BE49-F238E27FC236}">
                <a16:creationId xmlns:a16="http://schemas.microsoft.com/office/drawing/2014/main" id="{B722D91D-A69A-7F4F-B7A5-57E3F7AA625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3776842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auseside med bilde og tittel">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6CB06730-514D-447A-AC1B-D56E4CAC2848}"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sp>
        <p:nvSpPr>
          <p:cNvPr id="9" name="Plassholder for bilde 2">
            <a:extLst>
              <a:ext uri="{FF2B5EF4-FFF2-40B4-BE49-F238E27FC236}">
                <a16:creationId xmlns:a16="http://schemas.microsoft.com/office/drawing/2014/main" id="{1819DB7C-4281-4A4C-92FC-574B03EC3C99}"/>
              </a:ext>
            </a:extLst>
          </p:cNvPr>
          <p:cNvSpPr>
            <a:spLocks noGrp="1"/>
          </p:cNvSpPr>
          <p:nvPr>
            <p:ph type="pic" sz="quarter" idx="14"/>
          </p:nvPr>
        </p:nvSpPr>
        <p:spPr>
          <a:xfrm>
            <a:off x="1" y="1166547"/>
            <a:ext cx="9273540" cy="6131581"/>
          </a:xfrm>
          <a:prstGeom prst="rect">
            <a:avLst/>
          </a:prstGeom>
          <a:solidFill>
            <a:schemeClr val="lt2"/>
          </a:solidFill>
        </p:spPr>
        <p:txBody>
          <a:bodyPr lIns="0" tIns="0" rIns="0" bIns="0"/>
          <a:lstStyle/>
          <a:p>
            <a:r>
              <a:rPr lang="nb-NO"/>
              <a:t>Klikk ikonet for å legge til et bilde</a:t>
            </a:r>
          </a:p>
        </p:txBody>
      </p:sp>
      <p:sp>
        <p:nvSpPr>
          <p:cNvPr id="10" name="Plassholder for tekst 2">
            <a:extLst>
              <a:ext uri="{FF2B5EF4-FFF2-40B4-BE49-F238E27FC236}">
                <a16:creationId xmlns:a16="http://schemas.microsoft.com/office/drawing/2014/main" id="{59AE6E74-257D-40FA-ACE0-1C3E8F4E5BF7}"/>
              </a:ext>
            </a:extLst>
          </p:cNvPr>
          <p:cNvSpPr>
            <a:spLocks noGrp="1"/>
          </p:cNvSpPr>
          <p:nvPr>
            <p:ph type="body" sz="quarter" idx="16" hasCustomPrompt="1"/>
          </p:nvPr>
        </p:nvSpPr>
        <p:spPr>
          <a:xfrm rot="16200000">
            <a:off x="3565235" y="4372642"/>
            <a:ext cx="129266" cy="6131581"/>
          </a:xfrm>
        </p:spPr>
        <p:txBody>
          <a:bodyPr vert="vert">
            <a:spAutoFit/>
          </a:bodyPr>
          <a:lstStyle>
            <a:lvl1pPr marL="0" indent="0">
              <a:buNone/>
              <a:defRPr sz="840"/>
            </a:lvl1pPr>
            <a:lvl2pPr>
              <a:defRPr sz="840"/>
            </a:lvl2pPr>
            <a:lvl3pPr>
              <a:defRPr sz="840"/>
            </a:lvl3pPr>
            <a:lvl4pPr>
              <a:defRPr sz="840"/>
            </a:lvl4pPr>
            <a:lvl5pPr>
              <a:defRPr sz="840"/>
            </a:lvl5pPr>
          </a:lstStyle>
          <a:p>
            <a:pPr lvl="0"/>
            <a:r>
              <a:rPr lang="nb-NO" dirty="0"/>
              <a:t>Foto: Sett inn kreditering på fotograf</a:t>
            </a:r>
          </a:p>
        </p:txBody>
      </p:sp>
      <p:pic>
        <p:nvPicPr>
          <p:cNvPr id="12" name="Grafikk 11">
            <a:extLst>
              <a:ext uri="{FF2B5EF4-FFF2-40B4-BE49-F238E27FC236}">
                <a16:creationId xmlns:a16="http://schemas.microsoft.com/office/drawing/2014/main" id="{20A73530-78F3-E246-8269-0BF01BB4268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24375722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Pauseside med kun tittel">
    <p:bg>
      <p:bgPr>
        <a:solidFill>
          <a:schemeClr val="accent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EA38832-0BFF-B141-8DEA-3ABA4C0DEF7B}"/>
              </a:ext>
            </a:extLst>
          </p:cNvPr>
          <p:cNvSpPr/>
          <p:nvPr userDrawn="1"/>
        </p:nvSpPr>
        <p:spPr>
          <a:xfrm>
            <a:off x="9281914" y="-14068"/>
            <a:ext cx="5361120" cy="8251200"/>
          </a:xfrm>
          <a:prstGeom prst="rect">
            <a:avLst/>
          </a:prstGeom>
          <a:solidFill>
            <a:schemeClr val="lt1"/>
          </a:solidFill>
          <a:ln w="12700" cap="flat" cmpd="sng" algn="ctr">
            <a:solidFill>
              <a:schemeClr val="accent1">
                <a:lumMod val="100000"/>
                <a:shade val="50000"/>
                <a:alpha val="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dirty="0"/>
          </a:p>
        </p:txBody>
      </p:sp>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F0229358-32AD-4AE8-84CE-030CC25296FA}"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56310" y="2666999"/>
            <a:ext cx="6118860" cy="4608196"/>
          </a:xfrm>
        </p:spPr>
        <p:txBody>
          <a:bodyPr wrap="square" lIns="0" tIns="0" rIns="0" bIns="0" anchor="t">
            <a:noAutofit/>
          </a:bodyPr>
          <a:lstStyle>
            <a:lvl1pPr algn="l">
              <a:defRPr sz="4560">
                <a:solidFill>
                  <a:schemeClr val="lt1"/>
                </a:solidFill>
              </a:defRPr>
            </a:lvl1pPr>
          </a:lstStyle>
          <a:p>
            <a:r>
              <a:rPr lang="nb-NO"/>
              <a:t>Klikk for å redigere tittelstil</a:t>
            </a:r>
            <a:endParaRPr lang="nb-NO" dirty="0"/>
          </a:p>
        </p:txBody>
      </p:sp>
      <p:pic>
        <p:nvPicPr>
          <p:cNvPr id="9" name="Grafikk 8">
            <a:extLst>
              <a:ext uri="{FF2B5EF4-FFF2-40B4-BE49-F238E27FC236}">
                <a16:creationId xmlns:a16="http://schemas.microsoft.com/office/drawing/2014/main" id="{7B98F3BF-61B5-204E-A801-FADFF39059D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37176846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bl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09AD0F42-88F7-4426-8B24-A2C24B047AD9}"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descr="Et bilde som inneholder tekst&#10;&#10;Automatisk generert beskrivelse">
            <a:extLst>
              <a:ext uri="{FF2B5EF4-FFF2-40B4-BE49-F238E27FC236}">
                <a16:creationId xmlns:a16="http://schemas.microsoft.com/office/drawing/2014/main" id="{1CF77BC4-34AA-4675-BE55-234304E21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0" name="Grafikk 9">
            <a:extLst>
              <a:ext uri="{FF2B5EF4-FFF2-40B4-BE49-F238E27FC236}">
                <a16:creationId xmlns:a16="http://schemas.microsoft.com/office/drawing/2014/main" id="{83688B5B-08F8-FA49-95AB-92CF82DF886B}"/>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28303906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Pauseside med dekor grå">
    <p:bg>
      <p:bgPr>
        <a:solidFill>
          <a:schemeClr val="lt1"/>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8711D1A4-C7C4-41B6-A20A-E04C3D11A558}"/>
              </a:ext>
            </a:extLst>
          </p:cNvPr>
          <p:cNvSpPr>
            <a:spLocks noGrp="1"/>
          </p:cNvSpPr>
          <p:nvPr>
            <p:ph type="dt" sz="half" idx="10"/>
          </p:nvPr>
        </p:nvSpPr>
        <p:spPr/>
        <p:txBody>
          <a:bodyPr lIns="0" tIns="0" rIns="0" bIns="0"/>
          <a:lstStyle/>
          <a:p>
            <a:fld id="{9583505E-4570-4F62-ADB7-70756F9DF1AC}" type="datetime1">
              <a:rPr lang="nb-NO" smtClean="0"/>
              <a:t>22.01.2024</a:t>
            </a:fld>
            <a:endParaRPr lang="nb-NO"/>
          </a:p>
        </p:txBody>
      </p:sp>
      <p:sp>
        <p:nvSpPr>
          <p:cNvPr id="5" name="Plassholder for bunntekst 4">
            <a:extLst>
              <a:ext uri="{FF2B5EF4-FFF2-40B4-BE49-F238E27FC236}">
                <a16:creationId xmlns:a16="http://schemas.microsoft.com/office/drawing/2014/main" id="{855B6032-7D05-4D83-8FF2-DBCDFB87BA50}"/>
              </a:ext>
            </a:extLst>
          </p:cNvPr>
          <p:cNvSpPr>
            <a:spLocks noGrp="1"/>
          </p:cNvSpPr>
          <p:nvPr>
            <p:ph type="ftr" sz="quarter" idx="11"/>
          </p:nvPr>
        </p:nvSpPr>
        <p:spPr>
          <a:xfrm>
            <a:off x="1" y="-179176"/>
            <a:ext cx="12264390" cy="18467"/>
          </a:xfrm>
        </p:spPr>
        <p:txBody>
          <a:bodyPr lIns="0" tIns="0" rIns="0" bIns="0"/>
          <a:lstStyle>
            <a:lvl1pPr>
              <a:defRPr sz="120"/>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881243BF-36D7-45B2-9C81-EB43C04D2E44}"/>
              </a:ext>
            </a:extLst>
          </p:cNvPr>
          <p:cNvSpPr>
            <a:spLocks noGrp="1"/>
          </p:cNvSpPr>
          <p:nvPr>
            <p:ph type="sldNum" sz="quarter" idx="12"/>
          </p:nvPr>
        </p:nvSpPr>
        <p:spPr>
          <a:xfrm>
            <a:off x="12264390" y="-179176"/>
            <a:ext cx="449580" cy="18467"/>
          </a:xfrm>
        </p:spPr>
        <p:txBody>
          <a:bodyPr lIns="0" tIns="0" rIns="0" bIns="0"/>
          <a:lstStyle>
            <a:lvl1pPr>
              <a:defRPr sz="120"/>
            </a:lvl1pPr>
          </a:lstStyle>
          <a:p>
            <a:fld id="{FF8458C2-5565-427F-8AB4-11699EB93339}" type="slidenum">
              <a:rPr lang="nb-NO" smtClean="0"/>
              <a:pPr/>
              <a:t>‹#›</a:t>
            </a:fld>
            <a:endParaRPr lang="nb-NO"/>
          </a:p>
        </p:txBody>
      </p:sp>
      <p:sp>
        <p:nvSpPr>
          <p:cNvPr id="8" name="Tittel 1">
            <a:extLst>
              <a:ext uri="{FF2B5EF4-FFF2-40B4-BE49-F238E27FC236}">
                <a16:creationId xmlns:a16="http://schemas.microsoft.com/office/drawing/2014/main" id="{6B81A321-9273-48AB-9354-A60166B59A0C}"/>
              </a:ext>
            </a:extLst>
          </p:cNvPr>
          <p:cNvSpPr>
            <a:spLocks noGrp="1"/>
          </p:cNvSpPr>
          <p:nvPr>
            <p:ph type="ctrTitle"/>
          </p:nvPr>
        </p:nvSpPr>
        <p:spPr>
          <a:xfrm>
            <a:off x="9747885" y="2666999"/>
            <a:ext cx="3918586" cy="4608196"/>
          </a:xfrm>
        </p:spPr>
        <p:txBody>
          <a:bodyPr wrap="square" lIns="0" tIns="0" rIns="0" bIns="0" anchor="t">
            <a:noAutofit/>
          </a:bodyPr>
          <a:lstStyle>
            <a:lvl1pPr algn="l">
              <a:defRPr sz="4560">
                <a:solidFill>
                  <a:schemeClr val="dk2"/>
                </a:solidFill>
              </a:defRPr>
            </a:lvl1pPr>
          </a:lstStyle>
          <a:p>
            <a:r>
              <a:rPr lang="nb-NO"/>
              <a:t>Klikk for å redigere tittelstil</a:t>
            </a:r>
            <a:endParaRPr lang="nb-NO" dirty="0"/>
          </a:p>
        </p:txBody>
      </p:sp>
      <p:pic>
        <p:nvPicPr>
          <p:cNvPr id="9" name="Bilde 8">
            <a:extLst>
              <a:ext uri="{FF2B5EF4-FFF2-40B4-BE49-F238E27FC236}">
                <a16:creationId xmlns:a16="http://schemas.microsoft.com/office/drawing/2014/main" id="{BB590AD2-59FE-4C3E-BC34-FC6D87F3F5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9331" cy="8229600"/>
          </a:xfrm>
          <a:prstGeom prst="rect">
            <a:avLst/>
          </a:prstGeom>
        </p:spPr>
      </p:pic>
      <p:pic>
        <p:nvPicPr>
          <p:cNvPr id="10" name="Grafikk 9">
            <a:extLst>
              <a:ext uri="{FF2B5EF4-FFF2-40B4-BE49-F238E27FC236}">
                <a16:creationId xmlns:a16="http://schemas.microsoft.com/office/drawing/2014/main" id="{C7B1B64B-7C38-FD4D-B5D1-1522D3F3AE2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418572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image" Target="../media/image42.svg"/><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image" Target="../media/image41.png"/><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image" Target="../media/image65.png"/><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theme" Target="../theme/theme11.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image" Target="../media/image65.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19" Type="http://schemas.openxmlformats.org/officeDocument/2006/relationships/theme" Target="../theme/theme12.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0" Type="http://schemas.openxmlformats.org/officeDocument/2006/relationships/image" Target="../media/image65.png"/><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19" Type="http://schemas.openxmlformats.org/officeDocument/2006/relationships/theme" Target="../theme/theme13.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4" Type="http://schemas.openxmlformats.org/officeDocument/2006/relationships/image" Target="../media/image65.png"/></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39" Type="http://schemas.openxmlformats.org/officeDocument/2006/relationships/image" Target="../media/image11.png"/><Relationship Id="rId21" Type="http://schemas.openxmlformats.org/officeDocument/2006/relationships/slideLayout" Target="../slideLayouts/slideLayout280.xml"/><Relationship Id="rId34" Type="http://schemas.openxmlformats.org/officeDocument/2006/relationships/slideLayout" Target="../slideLayouts/slideLayout293.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33" Type="http://schemas.openxmlformats.org/officeDocument/2006/relationships/slideLayout" Target="../slideLayouts/slideLayout292.xml"/><Relationship Id="rId38" Type="http://schemas.openxmlformats.org/officeDocument/2006/relationships/theme" Target="../theme/theme15.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29" Type="http://schemas.openxmlformats.org/officeDocument/2006/relationships/slideLayout" Target="../slideLayouts/slideLayout288.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slideLayout" Target="../slideLayouts/slideLayout291.xml"/><Relationship Id="rId37" Type="http://schemas.openxmlformats.org/officeDocument/2006/relationships/slideLayout" Target="../slideLayouts/slideLayout296.xml"/><Relationship Id="rId40" Type="http://schemas.openxmlformats.org/officeDocument/2006/relationships/image" Target="../media/image12.svg"/><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36" Type="http://schemas.openxmlformats.org/officeDocument/2006/relationships/slideLayout" Target="../slideLayouts/slideLayout295.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slideLayout" Target="../slideLayouts/slideLayout290.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 Id="rId35" Type="http://schemas.openxmlformats.org/officeDocument/2006/relationships/slideLayout" Target="../slideLayouts/slideLayout294.xml"/><Relationship Id="rId8" Type="http://schemas.openxmlformats.org/officeDocument/2006/relationships/slideLayout" Target="../slideLayouts/slideLayout267.xml"/><Relationship Id="rId3" Type="http://schemas.openxmlformats.org/officeDocument/2006/relationships/slideLayout" Target="../slideLayouts/slideLayout262.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26" Type="http://schemas.openxmlformats.org/officeDocument/2006/relationships/slideLayout" Target="../slideLayouts/slideLayout322.xml"/><Relationship Id="rId39" Type="http://schemas.openxmlformats.org/officeDocument/2006/relationships/image" Target="../media/image11.png"/><Relationship Id="rId21" Type="http://schemas.openxmlformats.org/officeDocument/2006/relationships/slideLayout" Target="../slideLayouts/slideLayout317.xml"/><Relationship Id="rId34" Type="http://schemas.openxmlformats.org/officeDocument/2006/relationships/slideLayout" Target="../slideLayouts/slideLayout330.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slideLayout" Target="../slideLayouts/slideLayout329.xml"/><Relationship Id="rId38" Type="http://schemas.openxmlformats.org/officeDocument/2006/relationships/theme" Target="../theme/theme16.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0" Type="http://schemas.openxmlformats.org/officeDocument/2006/relationships/slideLayout" Target="../slideLayouts/slideLayout316.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slideLayout" Target="../slideLayouts/slideLayout328.xml"/><Relationship Id="rId37" Type="http://schemas.openxmlformats.org/officeDocument/2006/relationships/slideLayout" Target="../slideLayouts/slideLayout333.xml"/><Relationship Id="rId40" Type="http://schemas.openxmlformats.org/officeDocument/2006/relationships/image" Target="../media/image12.svg"/><Relationship Id="rId5" Type="http://schemas.openxmlformats.org/officeDocument/2006/relationships/slideLayout" Target="../slideLayouts/slideLayout301.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36" Type="http://schemas.openxmlformats.org/officeDocument/2006/relationships/slideLayout" Target="../slideLayouts/slideLayout332.xml"/><Relationship Id="rId10" Type="http://schemas.openxmlformats.org/officeDocument/2006/relationships/slideLayout" Target="../slideLayouts/slideLayout306.xml"/><Relationship Id="rId19" Type="http://schemas.openxmlformats.org/officeDocument/2006/relationships/slideLayout" Target="../slideLayouts/slideLayout315.xml"/><Relationship Id="rId31" Type="http://schemas.openxmlformats.org/officeDocument/2006/relationships/slideLayout" Target="../slideLayouts/slideLayout327.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35" Type="http://schemas.openxmlformats.org/officeDocument/2006/relationships/slideLayout" Target="../slideLayouts/slideLayout331.xml"/><Relationship Id="rId8" Type="http://schemas.openxmlformats.org/officeDocument/2006/relationships/slideLayout" Target="../slideLayouts/slideLayout304.xml"/><Relationship Id="rId3" Type="http://schemas.openxmlformats.org/officeDocument/2006/relationships/slideLayout" Target="../slideLayouts/slideLayout2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image" Target="../media/image11.png"/><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image" Target="../media/image12.sv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image" Target="../media/image17.png"/><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theme" Target="../theme/theme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image" Target="../media/image18.sv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8" Type="http://schemas.openxmlformats.org/officeDocument/2006/relationships/slideLayout" Target="../slideLayouts/slideLayout86.xml"/><Relationship Id="rId3"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7.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image" Target="../media/image19.jp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8.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image" Target="../media/image32.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theme" Target="../theme/theme9.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20090" y="1080135"/>
            <a:ext cx="10441305" cy="864108"/>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720090" y="2340293"/>
            <a:ext cx="10441305" cy="5220653"/>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720090" y="7812977"/>
            <a:ext cx="1152144" cy="221599"/>
          </a:xfrm>
          <a:prstGeom prst="rect">
            <a:avLst/>
          </a:prstGeom>
        </p:spPr>
        <p:txBody>
          <a:bodyPr vert="horz" lIns="0" tIns="0" rIns="0" bIns="0" rtlCol="0" anchor="ctr">
            <a:normAutofit/>
          </a:bodyPr>
          <a:lstStyle>
            <a:lvl1pPr algn="l">
              <a:defRPr sz="1200">
                <a:solidFill>
                  <a:schemeClr val="tx1">
                    <a:tint val="75000"/>
                  </a:schemeClr>
                </a:solidFill>
              </a:defRPr>
            </a:lvl1pPr>
          </a:lstStyle>
          <a:p>
            <a:pPr defTabSz="1306220"/>
            <a:fld id="{983651F3-9B16-40C6-B209-3688FC9C95F6}" type="datetimeFigureOut">
              <a:rPr lang="nb-NO" smtClean="0">
                <a:solidFill>
                  <a:prstClr val="black">
                    <a:tint val="75000"/>
                  </a:prstClr>
                </a:solidFill>
              </a:rPr>
              <a:pPr defTabSz="1306220"/>
              <a:t>22.01.2024</a:t>
            </a:fld>
            <a:endParaRPr lang="nb-NO">
              <a:solidFill>
                <a:prstClr val="black">
                  <a:tint val="75000"/>
                </a:prstClr>
              </a:solidFill>
            </a:endParaRPr>
          </a:p>
        </p:txBody>
      </p:sp>
      <p:sp>
        <p:nvSpPr>
          <p:cNvPr id="5" name="Plassholder for bunntekst 4"/>
          <p:cNvSpPr>
            <a:spLocks noGrp="1"/>
          </p:cNvSpPr>
          <p:nvPr>
            <p:ph type="ftr" sz="quarter" idx="3"/>
          </p:nvPr>
        </p:nvSpPr>
        <p:spPr>
          <a:xfrm>
            <a:off x="2229150" y="7812977"/>
            <a:ext cx="8932245" cy="221599"/>
          </a:xfrm>
          <a:prstGeom prst="rect">
            <a:avLst/>
          </a:prstGeom>
        </p:spPr>
        <p:txBody>
          <a:bodyPr vert="horz" lIns="0" tIns="0" rIns="0" bIns="0" rtlCol="0" anchor="ctr">
            <a:normAutofit/>
          </a:bodyPr>
          <a:lstStyle>
            <a:lvl1pPr algn="l">
              <a:defRPr sz="1200">
                <a:solidFill>
                  <a:schemeClr val="tx1">
                    <a:tint val="75000"/>
                  </a:schemeClr>
                </a:solidFill>
              </a:defRPr>
            </a:lvl1pPr>
          </a:lstStyle>
          <a:p>
            <a:pPr defTabSz="1306220"/>
            <a:endParaRPr lang="nb-NO">
              <a:solidFill>
                <a:prstClr val="black">
                  <a:tint val="75000"/>
                </a:prstClr>
              </a:solidFill>
            </a:endParaRPr>
          </a:p>
        </p:txBody>
      </p:sp>
      <p:sp>
        <p:nvSpPr>
          <p:cNvPr id="6" name="Plassholder for lysbildenummer 5"/>
          <p:cNvSpPr>
            <a:spLocks noGrp="1"/>
          </p:cNvSpPr>
          <p:nvPr>
            <p:ph type="sldNum" sz="quarter" idx="4"/>
          </p:nvPr>
        </p:nvSpPr>
        <p:spPr>
          <a:xfrm>
            <a:off x="13541235" y="7812977"/>
            <a:ext cx="345643" cy="221599"/>
          </a:xfrm>
          <a:prstGeom prst="rect">
            <a:avLst/>
          </a:prstGeom>
        </p:spPr>
        <p:txBody>
          <a:bodyPr vert="horz" lIns="0" tIns="0" rIns="0" bIns="0" rtlCol="0" anchor="ctr">
            <a:normAutofit/>
          </a:bodyPr>
          <a:lstStyle>
            <a:lvl1pPr algn="r">
              <a:defRPr sz="1200">
                <a:solidFill>
                  <a:schemeClr val="tx1">
                    <a:tint val="75000"/>
                  </a:schemeClr>
                </a:solidFill>
              </a:defRPr>
            </a:lvl1pPr>
          </a:lstStyle>
          <a:p>
            <a:pPr defTabSz="1306220"/>
            <a:fld id="{5751DFAA-887F-4071-8EAD-E8CA316FCF06}" type="slidenum">
              <a:rPr lang="nb-NO" smtClean="0">
                <a:solidFill>
                  <a:prstClr val="black">
                    <a:tint val="75000"/>
                  </a:prstClr>
                </a:solidFill>
              </a:rPr>
              <a:pPr defTabSz="1306220"/>
              <a:t>‹#›</a:t>
            </a:fld>
            <a:endParaRPr lang="nb-NO">
              <a:solidFill>
                <a:prstClr val="black">
                  <a:tint val="75000"/>
                </a:prstClr>
              </a:solidFill>
            </a:endParaRPr>
          </a:p>
        </p:txBody>
      </p:sp>
      <p:pic>
        <p:nvPicPr>
          <p:cNvPr id="8" name="Bild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640403" y="384414"/>
            <a:ext cx="8478933" cy="443691"/>
          </a:xfrm>
          <a:prstGeom prst="rect">
            <a:avLst/>
          </a:prstGeom>
        </p:spPr>
      </p:pic>
      <p:sp>
        <p:nvSpPr>
          <p:cNvPr id="9" name="TextBox 8">
            <a:extLst>
              <a:ext uri="{FF2B5EF4-FFF2-40B4-BE49-F238E27FC236}">
                <a16:creationId xmlns:a16="http://schemas.microsoft.com/office/drawing/2014/main" id="{7C0863F4-1093-C175-4427-CB11754B4089}"/>
              </a:ext>
            </a:extLst>
          </p:cNvPr>
          <p:cNvSpPr txBox="1"/>
          <p:nvPr>
            <p:extLst>
              <p:ext uri="{1162E1C5-73C7-4A58-AE30-91384D911F3F}">
                <p184:classification xmlns:p184="http://schemas.microsoft.com/office/powerpoint/2018/4/main" val="ftr"/>
              </p:ext>
            </p:extLst>
          </p:nvPr>
        </p:nvSpPr>
        <p:spPr>
          <a:xfrm>
            <a:off x="63500" y="8013700"/>
            <a:ext cx="1177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310644321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p:titleStyle>
    <p:body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1345501-5FF1-4664-8242-B4B9932567D9}"/>
              </a:ext>
            </a:extLst>
          </p:cNvPr>
          <p:cNvSpPr>
            <a:spLocks noGrp="1"/>
          </p:cNvSpPr>
          <p:nvPr>
            <p:ph type="title"/>
          </p:nvPr>
        </p:nvSpPr>
        <p:spPr>
          <a:xfrm>
            <a:off x="1166400" y="1166401"/>
            <a:ext cx="9392695" cy="1458860"/>
          </a:xfrm>
          <a:prstGeom prst="rect">
            <a:avLst/>
          </a:prstGeom>
        </p:spPr>
        <p:txBody>
          <a:bodyPr vert="horz" lIns="91440" tIns="45720" rIns="91440" bIns="45720" rtlCol="0" anchor="t">
            <a:normAutofit/>
          </a:bodyPr>
          <a:lstStyle/>
          <a:p>
            <a:r>
              <a:rPr lang="nb-NO"/>
              <a:t>Click to add title</a:t>
            </a:r>
            <a:endParaRPr lang="nb-NO" dirty="0"/>
          </a:p>
        </p:txBody>
      </p:sp>
      <p:sp>
        <p:nvSpPr>
          <p:cNvPr id="3" name="Plassholder for tekst 2">
            <a:extLst>
              <a:ext uri="{FF2B5EF4-FFF2-40B4-BE49-F238E27FC236}">
                <a16:creationId xmlns:a16="http://schemas.microsoft.com/office/drawing/2014/main" id="{7A92274D-BB34-4A1A-95CD-7155CC08E6EB}"/>
              </a:ext>
            </a:extLst>
          </p:cNvPr>
          <p:cNvSpPr>
            <a:spLocks noGrp="1"/>
          </p:cNvSpPr>
          <p:nvPr>
            <p:ph type="body" idx="1"/>
          </p:nvPr>
        </p:nvSpPr>
        <p:spPr>
          <a:xfrm>
            <a:off x="1166402" y="2808000"/>
            <a:ext cx="9392696" cy="4236852"/>
          </a:xfrm>
          <a:prstGeom prst="rect">
            <a:avLst/>
          </a:prstGeom>
        </p:spPr>
        <p:txBody>
          <a:bodyPr vert="horz" lIns="91440" tIns="45720" rIns="91440" bIns="45720" rtlCol="0">
            <a:noAutofit/>
          </a:bodyPr>
          <a:lstStyle/>
          <a:p>
            <a:pPr lvl="0"/>
            <a:r>
              <a:rPr lang="nb-NO"/>
              <a:t>Click to add 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6833CCA5-44BF-42D6-904A-4683C279D02D}"/>
              </a:ext>
            </a:extLst>
          </p:cNvPr>
          <p:cNvSpPr>
            <a:spLocks noGrp="1"/>
          </p:cNvSpPr>
          <p:nvPr>
            <p:ph type="dt" sz="half" idx="2"/>
          </p:nvPr>
        </p:nvSpPr>
        <p:spPr>
          <a:xfrm>
            <a:off x="0" y="-251976"/>
            <a:ext cx="3291840" cy="110800"/>
          </a:xfrm>
          <a:prstGeom prst="rect">
            <a:avLst/>
          </a:prstGeom>
        </p:spPr>
        <p:txBody>
          <a:bodyPr vert="horz" lIns="91440" tIns="45720" rIns="91440" bIns="45720" rtlCol="0" anchor="ctr">
            <a:spAutoFit/>
          </a:bodyPr>
          <a:lstStyle>
            <a:lvl1pPr algn="l">
              <a:defRPr sz="120">
                <a:solidFill>
                  <a:schemeClr val="tx1">
                    <a:tint val="75000"/>
                  </a:schemeClr>
                </a:solidFill>
              </a:defRPr>
            </a:lvl1pPr>
          </a:lstStyle>
          <a:p>
            <a:fld id="{14463DC0-34DA-4C18-AB00-4938EE730E8F}" type="datetimeFigureOut">
              <a:rPr lang="nb-NO" smtClean="0"/>
              <a:pPr/>
              <a:t>22.01.2024</a:t>
            </a:fld>
            <a:endParaRPr lang="nb-NO"/>
          </a:p>
        </p:txBody>
      </p:sp>
      <p:sp>
        <p:nvSpPr>
          <p:cNvPr id="5" name="Plassholder for bunntekst 4">
            <a:extLst>
              <a:ext uri="{FF2B5EF4-FFF2-40B4-BE49-F238E27FC236}">
                <a16:creationId xmlns:a16="http://schemas.microsoft.com/office/drawing/2014/main" id="{47D2231B-9E96-4F49-9F1D-40219DAC78BC}"/>
              </a:ext>
            </a:extLst>
          </p:cNvPr>
          <p:cNvSpPr>
            <a:spLocks noGrp="1"/>
          </p:cNvSpPr>
          <p:nvPr>
            <p:ph type="ftr" sz="quarter" idx="3"/>
          </p:nvPr>
        </p:nvSpPr>
        <p:spPr>
          <a:xfrm>
            <a:off x="3840480" y="-251976"/>
            <a:ext cx="4937760" cy="110800"/>
          </a:xfrm>
          <a:prstGeom prst="rect">
            <a:avLst/>
          </a:prstGeom>
        </p:spPr>
        <p:txBody>
          <a:bodyPr vert="horz" lIns="91440" tIns="45720" rIns="91440" bIns="45720" rtlCol="0" anchor="ctr">
            <a:spAutoFit/>
          </a:bodyPr>
          <a:lstStyle>
            <a:lvl1pPr algn="ctr">
              <a:defRPr sz="12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99BC76A-F87C-46A6-AD94-542613FB2691}"/>
              </a:ext>
            </a:extLst>
          </p:cNvPr>
          <p:cNvSpPr>
            <a:spLocks noGrp="1"/>
          </p:cNvSpPr>
          <p:nvPr>
            <p:ph type="sldNum" sz="quarter" idx="4"/>
          </p:nvPr>
        </p:nvSpPr>
        <p:spPr>
          <a:xfrm>
            <a:off x="9326880" y="-251976"/>
            <a:ext cx="3291840" cy="110800"/>
          </a:xfrm>
          <a:prstGeom prst="rect">
            <a:avLst/>
          </a:prstGeom>
        </p:spPr>
        <p:txBody>
          <a:bodyPr vert="horz" lIns="91440" tIns="45720" rIns="91440" bIns="45720" rtlCol="0" anchor="ctr">
            <a:spAutoFit/>
          </a:bodyPr>
          <a:lstStyle>
            <a:lvl1pPr algn="r">
              <a:defRPr sz="120">
                <a:solidFill>
                  <a:schemeClr val="tx1">
                    <a:tint val="75000"/>
                  </a:schemeClr>
                </a:solidFill>
              </a:defRPr>
            </a:lvl1pPr>
          </a:lstStyle>
          <a:p>
            <a:fld id="{60DA832A-F266-49F5-91F3-AF36CD6D5010}" type="slidenum">
              <a:rPr lang="nb-NO" smtClean="0"/>
              <a:pPr/>
              <a:t>‹#›</a:t>
            </a:fld>
            <a:endParaRPr lang="nb-NO"/>
          </a:p>
        </p:txBody>
      </p:sp>
      <p:pic>
        <p:nvPicPr>
          <p:cNvPr id="9" name="Grafikk 8">
            <a:extLst>
              <a:ext uri="{FF2B5EF4-FFF2-40B4-BE49-F238E27FC236}">
                <a16:creationId xmlns:a16="http://schemas.microsoft.com/office/drawing/2014/main" id="{D6FC124A-0AD7-44B8-833C-C975B888F788}"/>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13506304" y="348619"/>
            <a:ext cx="709926" cy="702896"/>
          </a:xfrm>
          <a:prstGeom prst="rect">
            <a:avLst/>
          </a:prstGeom>
        </p:spPr>
      </p:pic>
      <p:sp>
        <p:nvSpPr>
          <p:cNvPr id="8" name="TextBox 7">
            <a:extLst>
              <a:ext uri="{FF2B5EF4-FFF2-40B4-BE49-F238E27FC236}">
                <a16:creationId xmlns:a16="http://schemas.microsoft.com/office/drawing/2014/main" id="{F0A093E7-F70F-AC66-A5A8-BB76612A1F15}"/>
              </a:ext>
            </a:extLst>
          </p:cNvPr>
          <p:cNvSpPr txBox="1"/>
          <p:nvPr>
            <p:extLst>
              <p:ext uri="{1162E1C5-73C7-4A58-AE30-91384D911F3F}">
                <p184:classification xmlns:p184="http://schemas.microsoft.com/office/powerpoint/2018/4/main" val="ftr"/>
              </p:ext>
            </p:extLst>
          </p:nvPr>
        </p:nvSpPr>
        <p:spPr>
          <a:xfrm>
            <a:off x="76201" y="7970520"/>
            <a:ext cx="1413510" cy="184666"/>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254830406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1097280" rtl="0" eaLnBrk="1" latinLnBrk="0" hangingPunct="1">
        <a:lnSpc>
          <a:spcPct val="90000"/>
        </a:lnSpc>
        <a:spcBef>
          <a:spcPct val="0"/>
        </a:spcBef>
        <a:buNone/>
        <a:defRPr sz="4800" kern="1200">
          <a:solidFill>
            <a:srgbClr val="030354"/>
          </a:solidFill>
          <a:latin typeface="+mj-lt"/>
          <a:ea typeface="+mj-ea"/>
          <a:cs typeface="+mj-cs"/>
        </a:defRPr>
      </a:lvl1pPr>
    </p:titleStyle>
    <p:bodyStyle>
      <a:lvl1pPr marL="0" indent="0" algn="l" defTabSz="1097280" rtl="0" eaLnBrk="1" latinLnBrk="0" hangingPunct="1">
        <a:lnSpc>
          <a:spcPct val="120000"/>
        </a:lnSpc>
        <a:spcBef>
          <a:spcPts val="1200"/>
        </a:spcBef>
        <a:buFont typeface="Arial" panose="020B0604020202020204" pitchFamily="34" charset="0"/>
        <a:buNone/>
        <a:defRPr sz="2160" kern="1200">
          <a:solidFill>
            <a:srgbClr val="303030"/>
          </a:solidFill>
          <a:latin typeface="+mn-lt"/>
          <a:ea typeface="+mn-ea"/>
          <a:cs typeface="+mn-cs"/>
        </a:defRPr>
      </a:lvl1pPr>
      <a:lvl2pPr marL="548640" indent="0" algn="l" defTabSz="1097280" rtl="0" eaLnBrk="1" latinLnBrk="0" hangingPunct="1">
        <a:lnSpc>
          <a:spcPct val="120000"/>
        </a:lnSpc>
        <a:spcBef>
          <a:spcPts val="1200"/>
        </a:spcBef>
        <a:buFont typeface="Arial" panose="020B0604020202020204" pitchFamily="34" charset="0"/>
        <a:buNone/>
        <a:defRPr sz="2160" kern="1200">
          <a:solidFill>
            <a:srgbClr val="303030"/>
          </a:solidFill>
          <a:latin typeface="+mn-lt"/>
          <a:ea typeface="+mn-ea"/>
          <a:cs typeface="+mn-cs"/>
        </a:defRPr>
      </a:lvl2pPr>
      <a:lvl3pPr marL="1097280" indent="0" algn="l" defTabSz="1097280" rtl="0" eaLnBrk="1" latinLnBrk="0" hangingPunct="1">
        <a:lnSpc>
          <a:spcPct val="120000"/>
        </a:lnSpc>
        <a:spcBef>
          <a:spcPts val="1200"/>
        </a:spcBef>
        <a:buFont typeface="Arial" panose="020B0604020202020204" pitchFamily="34" charset="0"/>
        <a:buNone/>
        <a:defRPr sz="2160" kern="1200">
          <a:solidFill>
            <a:srgbClr val="303030"/>
          </a:solidFill>
          <a:latin typeface="+mn-lt"/>
          <a:ea typeface="+mn-ea"/>
          <a:cs typeface="+mn-cs"/>
        </a:defRPr>
      </a:lvl3pPr>
      <a:lvl4pPr marL="1645920" indent="0" algn="l" defTabSz="1097280" rtl="0" eaLnBrk="1" latinLnBrk="0" hangingPunct="1">
        <a:lnSpc>
          <a:spcPct val="120000"/>
        </a:lnSpc>
        <a:spcBef>
          <a:spcPts val="1200"/>
        </a:spcBef>
        <a:buFont typeface="Arial" panose="020B0604020202020204" pitchFamily="34" charset="0"/>
        <a:buNone/>
        <a:defRPr sz="2160" kern="1200">
          <a:solidFill>
            <a:srgbClr val="303030"/>
          </a:solidFill>
          <a:latin typeface="+mn-lt"/>
          <a:ea typeface="+mn-ea"/>
          <a:cs typeface="+mn-cs"/>
        </a:defRPr>
      </a:lvl4pPr>
      <a:lvl5pPr marL="2194560" indent="0" algn="l" defTabSz="1097280" rtl="0" eaLnBrk="1" latinLnBrk="0" hangingPunct="1">
        <a:lnSpc>
          <a:spcPct val="120000"/>
        </a:lnSpc>
        <a:spcBef>
          <a:spcPts val="1200"/>
        </a:spcBef>
        <a:buFont typeface="Arial" panose="020B0604020202020204" pitchFamily="34" charset="0"/>
        <a:buNone/>
        <a:defRPr sz="2160" kern="1200">
          <a:solidFill>
            <a:srgbClr val="303030"/>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132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551" y="795379"/>
            <a:ext cx="12618720" cy="772916"/>
          </a:xfrm>
          <a:prstGeom prst="rect">
            <a:avLst/>
          </a:prstGeom>
        </p:spPr>
        <p:txBody>
          <a:bodyPr vert="horz" lIns="0" tIns="0" rIns="0" bIns="0" rtlCol="0" anchor="t" anchorCtr="0">
            <a:spAutoFit/>
          </a:bodyPr>
          <a:lstStyle/>
          <a:p>
            <a:r>
              <a:rPr lang="en-GB" noProof="0" dirty="0" err="1"/>
              <a:t>Klikk</a:t>
            </a:r>
            <a:r>
              <a:rPr lang="en-GB" noProof="0" dirty="0"/>
              <a:t> for </a:t>
            </a:r>
            <a:r>
              <a:rPr lang="en-GB" noProof="0" dirty="0" err="1"/>
              <a:t>å</a:t>
            </a:r>
            <a:r>
              <a:rPr lang="en-GB" noProof="0" dirty="0"/>
              <a:t> </a:t>
            </a:r>
            <a:r>
              <a:rPr lang="en-GB" noProof="0" dirty="0" err="1"/>
              <a:t>redigere</a:t>
            </a:r>
            <a:r>
              <a:rPr lang="en-GB" noProof="0" dirty="0"/>
              <a:t> </a:t>
            </a:r>
            <a:r>
              <a:rPr lang="en-GB" noProof="0" dirty="0" err="1"/>
              <a:t>tittelstil</a:t>
            </a:r>
            <a:endParaRPr lang="en-GB" noProof="0" dirty="0"/>
          </a:p>
        </p:txBody>
      </p:sp>
      <p:sp>
        <p:nvSpPr>
          <p:cNvPr id="3" name="Text Placeholder 2"/>
          <p:cNvSpPr>
            <a:spLocks noGrp="1"/>
          </p:cNvSpPr>
          <p:nvPr>
            <p:ph type="body" idx="1"/>
          </p:nvPr>
        </p:nvSpPr>
        <p:spPr>
          <a:xfrm>
            <a:off x="1218551" y="2612875"/>
            <a:ext cx="12618720" cy="4479118"/>
          </a:xfrm>
          <a:prstGeom prst="rect">
            <a:avLst/>
          </a:prstGeom>
        </p:spPr>
        <p:txBody>
          <a:bodyPr vert="horz" lIns="0" tIns="0" rIns="0" bIns="0" rtlCol="0">
            <a:normAutofit/>
          </a:bodyPr>
          <a:lstStyle/>
          <a:p>
            <a:pPr lvl="0"/>
            <a:r>
              <a:rPr lang="en-GB" noProof="0" dirty="0" err="1"/>
              <a:t>Rediger</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sp>
        <p:nvSpPr>
          <p:cNvPr id="11" name="TekstSylinder 10">
            <a:extLst>
              <a:ext uri="{FF2B5EF4-FFF2-40B4-BE49-F238E27FC236}">
                <a16:creationId xmlns:a16="http://schemas.microsoft.com/office/drawing/2014/main" id="{019FED00-6816-48CE-B9ED-3A2CE4ED08A9}"/>
              </a:ext>
            </a:extLst>
          </p:cNvPr>
          <p:cNvSpPr txBox="1"/>
          <p:nvPr userDrawn="1"/>
        </p:nvSpPr>
        <p:spPr>
          <a:xfrm>
            <a:off x="1218552" y="7549246"/>
            <a:ext cx="444578" cy="147733"/>
          </a:xfrm>
          <a:prstGeom prst="rect">
            <a:avLst/>
          </a:prstGeom>
          <a:noFill/>
        </p:spPr>
        <p:txBody>
          <a:bodyPr wrap="square" lIns="0" tIns="0" rIns="0" bIns="0" rtlCol="0">
            <a:spAutoFit/>
          </a:bodyPr>
          <a:lstStyle/>
          <a:p>
            <a:pPr marL="0" marR="0" lvl="0" indent="0" algn="l" defTabSz="274375" rtl="0" eaLnBrk="1" fontAlgn="auto" latinLnBrk="0" hangingPunct="1">
              <a:lnSpc>
                <a:spcPct val="100000"/>
              </a:lnSpc>
              <a:spcBef>
                <a:spcPts val="0"/>
              </a:spcBef>
              <a:spcAft>
                <a:spcPts val="0"/>
              </a:spcAft>
              <a:buClrTx/>
              <a:buSzTx/>
              <a:buFontTx/>
              <a:buNone/>
              <a:tabLst/>
              <a:defRPr/>
            </a:pPr>
            <a:r>
              <a:rPr lang="nb-NO" sz="960" b="1" dirty="0">
                <a:solidFill>
                  <a:schemeClr val="accent6"/>
                </a:solidFill>
                <a:latin typeface="Arial" panose="020B0604020202020204" pitchFamily="34" charset="0"/>
                <a:cs typeface="Arial" panose="020B0604020202020204" pitchFamily="34" charset="0"/>
              </a:rPr>
              <a:t>NIPH</a:t>
            </a:r>
            <a:r>
              <a:rPr lang="nb-NO" sz="960" b="1" baseline="0" dirty="0">
                <a:solidFill>
                  <a:schemeClr val="accent6"/>
                </a:solidFill>
                <a:latin typeface="Arial" panose="020B0604020202020204" pitchFamily="34" charset="0"/>
                <a:cs typeface="Arial" panose="020B0604020202020204" pitchFamily="34" charset="0"/>
              </a:rPr>
              <a:t> -</a:t>
            </a:r>
            <a:endParaRPr lang="nb-NO" sz="960" dirty="0">
              <a:solidFill>
                <a:schemeClr val="accent6"/>
              </a:solidFill>
              <a:latin typeface="Arial" panose="020B0604020202020204" pitchFamily="34" charset="0"/>
              <a:cs typeface="Arial" panose="020B0604020202020204" pitchFamily="34" charset="0"/>
            </a:endParaRPr>
          </a:p>
        </p:txBody>
      </p:sp>
      <p:sp>
        <p:nvSpPr>
          <p:cNvPr id="8" name="Plassholder for dato 7">
            <a:extLst>
              <a:ext uri="{FF2B5EF4-FFF2-40B4-BE49-F238E27FC236}">
                <a16:creationId xmlns:a16="http://schemas.microsoft.com/office/drawing/2014/main" id="{BE40BA08-1573-4BBD-93BC-3121038CDF55}"/>
              </a:ext>
            </a:extLst>
          </p:cNvPr>
          <p:cNvSpPr>
            <a:spLocks noGrp="1"/>
          </p:cNvSpPr>
          <p:nvPr>
            <p:ph type="dt" sz="half" idx="2"/>
          </p:nvPr>
        </p:nvSpPr>
        <p:spPr>
          <a:xfrm>
            <a:off x="1578205" y="7533242"/>
            <a:ext cx="2788331" cy="178139"/>
          </a:xfrm>
          <a:prstGeom prst="rect">
            <a:avLst/>
          </a:prstGeom>
        </p:spPr>
        <p:txBody>
          <a:bodyPr vert="horz" lIns="91440" tIns="45720" rIns="91440" bIns="45720" rtlCol="0" anchor="ctr"/>
          <a:lstStyle>
            <a:lvl1pPr algn="l">
              <a:defRPr sz="960">
                <a:solidFill>
                  <a:schemeClr val="accent6"/>
                </a:solidFill>
                <a:latin typeface="Arial" panose="020B0604020202020204" pitchFamily="34" charset="0"/>
                <a:cs typeface="Arial" panose="020B0604020202020204" pitchFamily="34" charset="0"/>
              </a:defRPr>
            </a:lvl1pPr>
          </a:lstStyle>
          <a:p>
            <a:fld id="{28FE70B9-23C1-4673-9A88-D0C2A6947541}" type="datetime1">
              <a:rPr lang="en-GB" noProof="0" smtClean="0"/>
              <a:t>22/01/2024</a:t>
            </a:fld>
            <a:endParaRPr lang="en-GB" noProof="0" dirty="0"/>
          </a:p>
        </p:txBody>
      </p:sp>
      <p:sp>
        <p:nvSpPr>
          <p:cNvPr id="5" name="TextBox 4">
            <a:extLst>
              <a:ext uri="{FF2B5EF4-FFF2-40B4-BE49-F238E27FC236}">
                <a16:creationId xmlns:a16="http://schemas.microsoft.com/office/drawing/2014/main" id="{1B425984-219D-0C37-EF89-4E77285FA2DC}"/>
              </a:ext>
            </a:extLst>
          </p:cNvPr>
          <p:cNvSpPr txBox="1"/>
          <p:nvPr>
            <p:extLst>
              <p:ext uri="{1162E1C5-73C7-4A58-AE30-91384D911F3F}">
                <p184:classification xmlns:p184="http://schemas.microsoft.com/office/powerpoint/2018/4/main" val="ftr"/>
              </p:ext>
            </p:extLst>
          </p:nvPr>
        </p:nvSpPr>
        <p:spPr>
          <a:xfrm>
            <a:off x="76201" y="7970520"/>
            <a:ext cx="1413510" cy="184666"/>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143373615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Lst>
  <p:hf sldNum="0" hdr="0" ftr="0"/>
  <p:txStyles>
    <p:titleStyle>
      <a:lvl1pPr algn="l" defTabSz="1097335" rtl="0" eaLnBrk="1" latinLnBrk="0" hangingPunct="1">
        <a:lnSpc>
          <a:spcPct val="90000"/>
        </a:lnSpc>
        <a:spcBef>
          <a:spcPct val="0"/>
        </a:spcBef>
        <a:buNone/>
        <a:defRPr sz="5581" kern="1200">
          <a:solidFill>
            <a:schemeClr val="accent6"/>
          </a:solidFill>
          <a:latin typeface="+mj-lt"/>
          <a:ea typeface="+mj-ea"/>
          <a:cs typeface="+mj-cs"/>
        </a:defRPr>
      </a:lvl1pPr>
    </p:titleStyle>
    <p:bodyStyle>
      <a:lvl1pPr marL="216043" indent="-216043" algn="l" defTabSz="1097335" rtl="0" eaLnBrk="1" latinLnBrk="0" hangingPunct="1">
        <a:lnSpc>
          <a:spcPct val="120000"/>
        </a:lnSpc>
        <a:spcBef>
          <a:spcPts val="0"/>
        </a:spcBef>
        <a:spcAft>
          <a:spcPts val="780"/>
        </a:spcAft>
        <a:buClr>
          <a:schemeClr val="accent4"/>
        </a:buClr>
        <a:buSzPct val="100000"/>
        <a:buFontTx/>
        <a:buBlip>
          <a:blip r:embed="rId25"/>
        </a:buBlip>
        <a:defRPr sz="2280" kern="1200">
          <a:solidFill>
            <a:schemeClr val="dk1"/>
          </a:solidFill>
          <a:latin typeface="+mn-lt"/>
          <a:ea typeface="+mn-ea"/>
          <a:cs typeface="+mn-cs"/>
        </a:defRPr>
      </a:lvl1pPr>
      <a:lvl2pPr marL="648130" indent="-216043" algn="l" defTabSz="1097335" rtl="0" eaLnBrk="1" latinLnBrk="0" hangingPunct="1">
        <a:lnSpc>
          <a:spcPct val="90000"/>
        </a:lnSpc>
        <a:spcBef>
          <a:spcPts val="600"/>
        </a:spcBef>
        <a:buClr>
          <a:schemeClr val="accent4"/>
        </a:buClr>
        <a:buFontTx/>
        <a:buBlip>
          <a:blip r:embed="rId25"/>
        </a:buBlip>
        <a:defRPr sz="1920" kern="1200">
          <a:solidFill>
            <a:schemeClr val="dk1"/>
          </a:solidFill>
          <a:latin typeface="+mn-lt"/>
          <a:ea typeface="+mn-ea"/>
          <a:cs typeface="+mn-cs"/>
        </a:defRPr>
      </a:lvl2pPr>
      <a:lvl3pPr marL="864173" indent="-216043" algn="l" defTabSz="1097335" rtl="0" eaLnBrk="1" latinLnBrk="0" hangingPunct="1">
        <a:lnSpc>
          <a:spcPct val="90000"/>
        </a:lnSpc>
        <a:spcBef>
          <a:spcPts val="600"/>
        </a:spcBef>
        <a:buClr>
          <a:schemeClr val="accent4"/>
        </a:buClr>
        <a:buFontTx/>
        <a:buBlip>
          <a:blip r:embed="rId25"/>
        </a:buBlip>
        <a:defRPr sz="1680" kern="1200">
          <a:solidFill>
            <a:schemeClr val="dk1"/>
          </a:solidFill>
          <a:latin typeface="+mn-lt"/>
          <a:ea typeface="+mn-ea"/>
          <a:cs typeface="+mn-cs"/>
        </a:defRPr>
      </a:lvl3pPr>
      <a:lvl4pPr marL="1080216" indent="-216043" algn="l" defTabSz="1097335" rtl="0" eaLnBrk="1" latinLnBrk="0" hangingPunct="1">
        <a:lnSpc>
          <a:spcPct val="90000"/>
        </a:lnSpc>
        <a:spcBef>
          <a:spcPts val="600"/>
        </a:spcBef>
        <a:buClr>
          <a:schemeClr val="accent4"/>
        </a:buClr>
        <a:buFontTx/>
        <a:buBlip>
          <a:blip r:embed="rId25"/>
        </a:buBlip>
        <a:defRPr sz="1560" kern="1200">
          <a:solidFill>
            <a:schemeClr val="dk1"/>
          </a:solidFill>
          <a:latin typeface="+mn-lt"/>
          <a:ea typeface="+mn-ea"/>
          <a:cs typeface="+mn-cs"/>
        </a:defRPr>
      </a:lvl4pPr>
      <a:lvl5pPr marL="1296259" indent="-216043" algn="l" defTabSz="1097335" rtl="0" eaLnBrk="1" latinLnBrk="0" hangingPunct="1">
        <a:lnSpc>
          <a:spcPct val="90000"/>
        </a:lnSpc>
        <a:spcBef>
          <a:spcPts val="600"/>
        </a:spcBef>
        <a:buClr>
          <a:schemeClr val="accent4"/>
        </a:buClr>
        <a:buFontTx/>
        <a:buBlip>
          <a:blip r:embed="rId25"/>
        </a:buBlip>
        <a:defRPr sz="1440" kern="1200">
          <a:solidFill>
            <a:schemeClr val="dk1"/>
          </a:solidFill>
          <a:latin typeface="+mn-lt"/>
          <a:ea typeface="+mn-ea"/>
          <a:cs typeface="+mn-cs"/>
        </a:defRPr>
      </a:lvl5pPr>
      <a:lvl6pPr marL="3017671"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338"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5005"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673"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335" rtl="0" eaLnBrk="1" latinLnBrk="0" hangingPunct="1">
        <a:defRPr sz="2160" kern="1200">
          <a:solidFill>
            <a:schemeClr val="tx1"/>
          </a:solidFill>
          <a:latin typeface="+mn-lt"/>
          <a:ea typeface="+mn-ea"/>
          <a:cs typeface="+mn-cs"/>
        </a:defRPr>
      </a:lvl1pPr>
      <a:lvl2pPr marL="548668" algn="l" defTabSz="1097335" rtl="0" eaLnBrk="1" latinLnBrk="0" hangingPunct="1">
        <a:defRPr sz="2160" kern="1200">
          <a:solidFill>
            <a:schemeClr val="tx1"/>
          </a:solidFill>
          <a:latin typeface="+mn-lt"/>
          <a:ea typeface="+mn-ea"/>
          <a:cs typeface="+mn-cs"/>
        </a:defRPr>
      </a:lvl2pPr>
      <a:lvl3pPr marL="1097335" algn="l" defTabSz="1097335" rtl="0" eaLnBrk="1" latinLnBrk="0" hangingPunct="1">
        <a:defRPr sz="2160" kern="1200">
          <a:solidFill>
            <a:schemeClr val="tx1"/>
          </a:solidFill>
          <a:latin typeface="+mn-lt"/>
          <a:ea typeface="+mn-ea"/>
          <a:cs typeface="+mn-cs"/>
        </a:defRPr>
      </a:lvl3pPr>
      <a:lvl4pPr marL="1646003" algn="l" defTabSz="1097335" rtl="0" eaLnBrk="1" latinLnBrk="0" hangingPunct="1">
        <a:defRPr sz="2160" kern="1200">
          <a:solidFill>
            <a:schemeClr val="tx1"/>
          </a:solidFill>
          <a:latin typeface="+mn-lt"/>
          <a:ea typeface="+mn-ea"/>
          <a:cs typeface="+mn-cs"/>
        </a:defRPr>
      </a:lvl4pPr>
      <a:lvl5pPr marL="2194669" algn="l" defTabSz="1097335" rtl="0" eaLnBrk="1" latinLnBrk="0" hangingPunct="1">
        <a:defRPr sz="2160" kern="1200">
          <a:solidFill>
            <a:schemeClr val="tx1"/>
          </a:solidFill>
          <a:latin typeface="+mn-lt"/>
          <a:ea typeface="+mn-ea"/>
          <a:cs typeface="+mn-cs"/>
        </a:defRPr>
      </a:lvl5pPr>
      <a:lvl6pPr marL="2743337" algn="l" defTabSz="1097335" rtl="0" eaLnBrk="1" latinLnBrk="0" hangingPunct="1">
        <a:defRPr sz="2160" kern="1200">
          <a:solidFill>
            <a:schemeClr val="tx1"/>
          </a:solidFill>
          <a:latin typeface="+mn-lt"/>
          <a:ea typeface="+mn-ea"/>
          <a:cs typeface="+mn-cs"/>
        </a:defRPr>
      </a:lvl6pPr>
      <a:lvl7pPr marL="3292004" algn="l" defTabSz="1097335" rtl="0" eaLnBrk="1" latinLnBrk="0" hangingPunct="1">
        <a:defRPr sz="2160" kern="1200">
          <a:solidFill>
            <a:schemeClr val="tx1"/>
          </a:solidFill>
          <a:latin typeface="+mn-lt"/>
          <a:ea typeface="+mn-ea"/>
          <a:cs typeface="+mn-cs"/>
        </a:defRPr>
      </a:lvl7pPr>
      <a:lvl8pPr marL="3840672" algn="l" defTabSz="1097335" rtl="0" eaLnBrk="1" latinLnBrk="0" hangingPunct="1">
        <a:defRPr sz="2160" kern="1200">
          <a:solidFill>
            <a:schemeClr val="tx1"/>
          </a:solidFill>
          <a:latin typeface="+mn-lt"/>
          <a:ea typeface="+mn-ea"/>
          <a:cs typeface="+mn-cs"/>
        </a:defRPr>
      </a:lvl8pPr>
      <a:lvl9pPr marL="4389340" algn="l" defTabSz="1097335" rtl="0" eaLnBrk="1" latinLnBrk="0" hangingPunct="1">
        <a:defRPr sz="21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551" y="795380"/>
            <a:ext cx="12618720" cy="772916"/>
          </a:xfrm>
          <a:prstGeom prst="rect">
            <a:avLst/>
          </a:prstGeom>
        </p:spPr>
        <p:txBody>
          <a:bodyPr vert="horz" lIns="0" tIns="0" rIns="0" bIns="0" rtlCol="0" anchor="t" anchorCtr="0">
            <a:spAutoFit/>
          </a:bodyPr>
          <a:lstStyle/>
          <a:p>
            <a:r>
              <a:rPr lang="nb-NO"/>
              <a:t>Klikk for å redigere tittelstil</a:t>
            </a:r>
            <a:endParaRPr lang="en-US"/>
          </a:p>
        </p:txBody>
      </p:sp>
      <p:sp>
        <p:nvSpPr>
          <p:cNvPr id="3" name="Text Placeholder 2"/>
          <p:cNvSpPr>
            <a:spLocks noGrp="1"/>
          </p:cNvSpPr>
          <p:nvPr>
            <p:ph type="body" idx="1"/>
          </p:nvPr>
        </p:nvSpPr>
        <p:spPr>
          <a:xfrm>
            <a:off x="1218551" y="2612875"/>
            <a:ext cx="12618720" cy="447911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Box 4">
            <a:extLst>
              <a:ext uri="{FF2B5EF4-FFF2-40B4-BE49-F238E27FC236}">
                <a16:creationId xmlns:a16="http://schemas.microsoft.com/office/drawing/2014/main" id="{4465148E-DE31-BBA2-AB48-912AE10962FF}"/>
              </a:ext>
            </a:extLst>
          </p:cNvPr>
          <p:cNvSpPr txBox="1"/>
          <p:nvPr>
            <p:extLst>
              <p:ext uri="{1162E1C5-73C7-4A58-AE30-91384D911F3F}">
                <p184:classification xmlns:p184="http://schemas.microsoft.com/office/powerpoint/2018/4/main" val="ftr"/>
              </p:ext>
            </p:extLst>
          </p:nvPr>
        </p:nvSpPr>
        <p:spPr>
          <a:xfrm>
            <a:off x="76201" y="7970520"/>
            <a:ext cx="1413510" cy="184666"/>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330133120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Lst>
  <p:hf sldNum="0" hdr="0" ftr="0"/>
  <p:txStyles>
    <p:titleStyle>
      <a:lvl1pPr algn="l" defTabSz="1097390" rtl="0" eaLnBrk="1" latinLnBrk="0" hangingPunct="1">
        <a:lnSpc>
          <a:spcPct val="90000"/>
        </a:lnSpc>
        <a:spcBef>
          <a:spcPct val="0"/>
        </a:spcBef>
        <a:buNone/>
        <a:defRPr sz="5581" kern="1200">
          <a:solidFill>
            <a:schemeClr val="accent6"/>
          </a:solidFill>
          <a:latin typeface="+mj-lt"/>
          <a:ea typeface="+mj-ea"/>
          <a:cs typeface="+mj-cs"/>
        </a:defRPr>
      </a:lvl1pPr>
    </p:titleStyle>
    <p:bodyStyle>
      <a:lvl1pPr marL="324082" indent="-324082" algn="l" defTabSz="1097390" rtl="0" eaLnBrk="1" latinLnBrk="0" hangingPunct="1">
        <a:lnSpc>
          <a:spcPct val="120000"/>
        </a:lnSpc>
        <a:spcBef>
          <a:spcPts val="0"/>
        </a:spcBef>
        <a:spcAft>
          <a:spcPts val="360"/>
        </a:spcAft>
        <a:buClr>
          <a:schemeClr val="accent4"/>
        </a:buClr>
        <a:buSzPct val="100000"/>
        <a:buFontTx/>
        <a:buBlip>
          <a:blip r:embed="rId20"/>
        </a:buBlip>
        <a:defRPr sz="3360" kern="1200">
          <a:solidFill>
            <a:schemeClr val="dk1"/>
          </a:solidFill>
          <a:latin typeface="+mn-lt"/>
          <a:ea typeface="+mn-ea"/>
          <a:cs typeface="+mn-cs"/>
        </a:defRPr>
      </a:lvl1pPr>
      <a:lvl2pPr marL="648162" indent="-216054" algn="l" defTabSz="1097390" rtl="0" eaLnBrk="1" latinLnBrk="0" hangingPunct="1">
        <a:lnSpc>
          <a:spcPct val="90000"/>
        </a:lnSpc>
        <a:spcBef>
          <a:spcPts val="0"/>
        </a:spcBef>
        <a:buClr>
          <a:schemeClr val="accent4"/>
        </a:buClr>
        <a:buFontTx/>
        <a:buBlip>
          <a:blip r:embed="rId20"/>
        </a:buBlip>
        <a:defRPr sz="2400" kern="1200">
          <a:solidFill>
            <a:schemeClr val="dk1"/>
          </a:solidFill>
          <a:latin typeface="+mn-lt"/>
          <a:ea typeface="+mn-ea"/>
          <a:cs typeface="+mn-cs"/>
        </a:defRPr>
      </a:lvl2pPr>
      <a:lvl3pPr marL="864216" indent="-216054" algn="l" defTabSz="1097390" rtl="0" eaLnBrk="1" latinLnBrk="0" hangingPunct="1">
        <a:lnSpc>
          <a:spcPct val="90000"/>
        </a:lnSpc>
        <a:spcBef>
          <a:spcPts val="600"/>
        </a:spcBef>
        <a:buClr>
          <a:schemeClr val="accent4"/>
        </a:buClr>
        <a:buFontTx/>
        <a:buBlip>
          <a:blip r:embed="rId20"/>
        </a:buBlip>
        <a:defRPr sz="2160" kern="1200">
          <a:solidFill>
            <a:schemeClr val="dk1"/>
          </a:solidFill>
          <a:latin typeface="+mn-lt"/>
          <a:ea typeface="+mn-ea"/>
          <a:cs typeface="+mn-cs"/>
        </a:defRPr>
      </a:lvl3pPr>
      <a:lvl4pPr marL="1080270" indent="-216054" algn="l" defTabSz="1097390" rtl="0" eaLnBrk="1" latinLnBrk="0" hangingPunct="1">
        <a:lnSpc>
          <a:spcPct val="90000"/>
        </a:lnSpc>
        <a:spcBef>
          <a:spcPts val="600"/>
        </a:spcBef>
        <a:buClr>
          <a:schemeClr val="accent4"/>
        </a:buClr>
        <a:buFontTx/>
        <a:buBlip>
          <a:blip r:embed="rId20"/>
        </a:buBlip>
        <a:defRPr sz="1920" kern="1200">
          <a:solidFill>
            <a:schemeClr val="dk1"/>
          </a:solidFill>
          <a:latin typeface="+mn-lt"/>
          <a:ea typeface="+mn-ea"/>
          <a:cs typeface="+mn-cs"/>
        </a:defRPr>
      </a:lvl4pPr>
      <a:lvl5pPr marL="1296324" indent="-216054" algn="l" defTabSz="1097390" rtl="0" eaLnBrk="1" latinLnBrk="0" hangingPunct="1">
        <a:lnSpc>
          <a:spcPct val="90000"/>
        </a:lnSpc>
        <a:spcBef>
          <a:spcPts val="600"/>
        </a:spcBef>
        <a:buClr>
          <a:schemeClr val="accent4"/>
        </a:buClr>
        <a:buFontTx/>
        <a:buBlip>
          <a:blip r:embed="rId20"/>
        </a:buBlip>
        <a:defRPr sz="1680" kern="1200">
          <a:solidFill>
            <a:schemeClr val="dk1"/>
          </a:solidFill>
          <a:latin typeface="+mn-lt"/>
          <a:ea typeface="+mn-ea"/>
          <a:cs typeface="+mn-cs"/>
        </a:defRPr>
      </a:lvl5pPr>
      <a:lvl6pPr marL="3017822" indent="-274346" algn="l" defTabSz="109739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515" indent="-274346" algn="l" defTabSz="109739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5210" indent="-274346" algn="l" defTabSz="109739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906" indent="-274346" algn="l" defTabSz="109739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390" rtl="0" eaLnBrk="1" latinLnBrk="0" hangingPunct="1">
        <a:defRPr sz="2160" kern="1200">
          <a:solidFill>
            <a:schemeClr val="tx1"/>
          </a:solidFill>
          <a:latin typeface="+mn-lt"/>
          <a:ea typeface="+mn-ea"/>
          <a:cs typeface="+mn-cs"/>
        </a:defRPr>
      </a:lvl1pPr>
      <a:lvl2pPr marL="548695" algn="l" defTabSz="1097390" rtl="0" eaLnBrk="1" latinLnBrk="0" hangingPunct="1">
        <a:defRPr sz="2160" kern="1200">
          <a:solidFill>
            <a:schemeClr val="tx1"/>
          </a:solidFill>
          <a:latin typeface="+mn-lt"/>
          <a:ea typeface="+mn-ea"/>
          <a:cs typeface="+mn-cs"/>
        </a:defRPr>
      </a:lvl2pPr>
      <a:lvl3pPr marL="1097390" algn="l" defTabSz="1097390" rtl="0" eaLnBrk="1" latinLnBrk="0" hangingPunct="1">
        <a:defRPr sz="2160" kern="1200">
          <a:solidFill>
            <a:schemeClr val="tx1"/>
          </a:solidFill>
          <a:latin typeface="+mn-lt"/>
          <a:ea typeface="+mn-ea"/>
          <a:cs typeface="+mn-cs"/>
        </a:defRPr>
      </a:lvl3pPr>
      <a:lvl4pPr marL="1646084" algn="l" defTabSz="1097390" rtl="0" eaLnBrk="1" latinLnBrk="0" hangingPunct="1">
        <a:defRPr sz="2160" kern="1200">
          <a:solidFill>
            <a:schemeClr val="tx1"/>
          </a:solidFill>
          <a:latin typeface="+mn-lt"/>
          <a:ea typeface="+mn-ea"/>
          <a:cs typeface="+mn-cs"/>
        </a:defRPr>
      </a:lvl4pPr>
      <a:lvl5pPr marL="2194778" algn="l" defTabSz="1097390" rtl="0" eaLnBrk="1" latinLnBrk="0" hangingPunct="1">
        <a:defRPr sz="2160" kern="1200">
          <a:solidFill>
            <a:schemeClr val="tx1"/>
          </a:solidFill>
          <a:latin typeface="+mn-lt"/>
          <a:ea typeface="+mn-ea"/>
          <a:cs typeface="+mn-cs"/>
        </a:defRPr>
      </a:lvl5pPr>
      <a:lvl6pPr marL="2743474" algn="l" defTabSz="1097390" rtl="0" eaLnBrk="1" latinLnBrk="0" hangingPunct="1">
        <a:defRPr sz="2160" kern="1200">
          <a:solidFill>
            <a:schemeClr val="tx1"/>
          </a:solidFill>
          <a:latin typeface="+mn-lt"/>
          <a:ea typeface="+mn-ea"/>
          <a:cs typeface="+mn-cs"/>
        </a:defRPr>
      </a:lvl6pPr>
      <a:lvl7pPr marL="3292169" algn="l" defTabSz="1097390" rtl="0" eaLnBrk="1" latinLnBrk="0" hangingPunct="1">
        <a:defRPr sz="2160" kern="1200">
          <a:solidFill>
            <a:schemeClr val="tx1"/>
          </a:solidFill>
          <a:latin typeface="+mn-lt"/>
          <a:ea typeface="+mn-ea"/>
          <a:cs typeface="+mn-cs"/>
        </a:defRPr>
      </a:lvl7pPr>
      <a:lvl8pPr marL="3840864" algn="l" defTabSz="1097390" rtl="0" eaLnBrk="1" latinLnBrk="0" hangingPunct="1">
        <a:defRPr sz="2160" kern="1200">
          <a:solidFill>
            <a:schemeClr val="tx1"/>
          </a:solidFill>
          <a:latin typeface="+mn-lt"/>
          <a:ea typeface="+mn-ea"/>
          <a:cs typeface="+mn-cs"/>
        </a:defRPr>
      </a:lvl8pPr>
      <a:lvl9pPr marL="4389559" algn="l" defTabSz="1097390" rtl="0" eaLnBrk="1" latinLnBrk="0" hangingPunct="1">
        <a:defRPr sz="21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551" y="795379"/>
            <a:ext cx="12618720" cy="772916"/>
          </a:xfrm>
          <a:prstGeom prst="rect">
            <a:avLst/>
          </a:prstGeom>
        </p:spPr>
        <p:txBody>
          <a:bodyPr vert="horz" lIns="0" tIns="0" rIns="0" bIns="0" rtlCol="0" anchor="t" anchorCtr="0">
            <a:spAutoFit/>
          </a:bodyPr>
          <a:lstStyle/>
          <a:p>
            <a:r>
              <a:rPr lang="nb-NO"/>
              <a:t>Klikk for å redigere tittelstil</a:t>
            </a:r>
            <a:endParaRPr lang="en-US"/>
          </a:p>
        </p:txBody>
      </p:sp>
      <p:sp>
        <p:nvSpPr>
          <p:cNvPr id="3" name="Text Placeholder 2"/>
          <p:cNvSpPr>
            <a:spLocks noGrp="1"/>
          </p:cNvSpPr>
          <p:nvPr>
            <p:ph type="body" idx="1"/>
          </p:nvPr>
        </p:nvSpPr>
        <p:spPr>
          <a:xfrm>
            <a:off x="1218551" y="2612875"/>
            <a:ext cx="12618720" cy="447911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Box 4">
            <a:extLst>
              <a:ext uri="{FF2B5EF4-FFF2-40B4-BE49-F238E27FC236}">
                <a16:creationId xmlns:a16="http://schemas.microsoft.com/office/drawing/2014/main" id="{5098CBE3-2289-A668-7CEF-DFAC52A5D77B}"/>
              </a:ext>
            </a:extLst>
          </p:cNvPr>
          <p:cNvSpPr txBox="1"/>
          <p:nvPr>
            <p:extLst>
              <p:ext uri="{1162E1C5-73C7-4A58-AE30-91384D911F3F}">
                <p184:classification xmlns:p184="http://schemas.microsoft.com/office/powerpoint/2018/4/main" val="ftr"/>
              </p:ext>
            </p:extLst>
          </p:nvPr>
        </p:nvSpPr>
        <p:spPr>
          <a:xfrm>
            <a:off x="76201" y="7970520"/>
            <a:ext cx="1413510" cy="184666"/>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208038006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Lst>
  <p:hf sldNum="0" hdr="0" ftr="0"/>
  <p:txStyles>
    <p:titleStyle>
      <a:lvl1pPr algn="l" defTabSz="1097335" rtl="0" eaLnBrk="1" latinLnBrk="0" hangingPunct="1">
        <a:lnSpc>
          <a:spcPct val="90000"/>
        </a:lnSpc>
        <a:spcBef>
          <a:spcPct val="0"/>
        </a:spcBef>
        <a:buNone/>
        <a:defRPr sz="5581" kern="1200">
          <a:solidFill>
            <a:schemeClr val="accent6"/>
          </a:solidFill>
          <a:latin typeface="+mj-lt"/>
          <a:ea typeface="+mj-ea"/>
          <a:cs typeface="+mj-cs"/>
        </a:defRPr>
      </a:lvl1pPr>
    </p:titleStyle>
    <p:bodyStyle>
      <a:lvl1pPr marL="324065" indent="-324065" algn="l" defTabSz="1097335" rtl="0" eaLnBrk="1" latinLnBrk="0" hangingPunct="1">
        <a:lnSpc>
          <a:spcPct val="120000"/>
        </a:lnSpc>
        <a:spcBef>
          <a:spcPts val="0"/>
        </a:spcBef>
        <a:spcAft>
          <a:spcPts val="360"/>
        </a:spcAft>
        <a:buClr>
          <a:schemeClr val="accent4"/>
        </a:buClr>
        <a:buSzPct val="100000"/>
        <a:buFontTx/>
        <a:buBlip>
          <a:blip r:embed="rId20"/>
        </a:buBlip>
        <a:defRPr sz="3360" kern="1200">
          <a:solidFill>
            <a:schemeClr val="dk1"/>
          </a:solidFill>
          <a:latin typeface="+mn-lt"/>
          <a:ea typeface="+mn-ea"/>
          <a:cs typeface="+mn-cs"/>
        </a:defRPr>
      </a:lvl1pPr>
      <a:lvl2pPr marL="648130" indent="-216043" algn="l" defTabSz="1097335" rtl="0" eaLnBrk="1" latinLnBrk="0" hangingPunct="1">
        <a:lnSpc>
          <a:spcPct val="90000"/>
        </a:lnSpc>
        <a:spcBef>
          <a:spcPts val="0"/>
        </a:spcBef>
        <a:buClr>
          <a:schemeClr val="accent4"/>
        </a:buClr>
        <a:buFontTx/>
        <a:buBlip>
          <a:blip r:embed="rId20"/>
        </a:buBlip>
        <a:defRPr sz="2400" kern="1200">
          <a:solidFill>
            <a:schemeClr val="dk1"/>
          </a:solidFill>
          <a:latin typeface="+mn-lt"/>
          <a:ea typeface="+mn-ea"/>
          <a:cs typeface="+mn-cs"/>
        </a:defRPr>
      </a:lvl2pPr>
      <a:lvl3pPr marL="864173" indent="-216043" algn="l" defTabSz="1097335" rtl="0" eaLnBrk="1" latinLnBrk="0" hangingPunct="1">
        <a:lnSpc>
          <a:spcPct val="90000"/>
        </a:lnSpc>
        <a:spcBef>
          <a:spcPts val="600"/>
        </a:spcBef>
        <a:buClr>
          <a:schemeClr val="accent4"/>
        </a:buClr>
        <a:buFontTx/>
        <a:buBlip>
          <a:blip r:embed="rId20"/>
        </a:buBlip>
        <a:defRPr sz="2160" kern="1200">
          <a:solidFill>
            <a:schemeClr val="dk1"/>
          </a:solidFill>
          <a:latin typeface="+mn-lt"/>
          <a:ea typeface="+mn-ea"/>
          <a:cs typeface="+mn-cs"/>
        </a:defRPr>
      </a:lvl3pPr>
      <a:lvl4pPr marL="1080216" indent="-216043" algn="l" defTabSz="1097335" rtl="0" eaLnBrk="1" latinLnBrk="0" hangingPunct="1">
        <a:lnSpc>
          <a:spcPct val="90000"/>
        </a:lnSpc>
        <a:spcBef>
          <a:spcPts val="600"/>
        </a:spcBef>
        <a:buClr>
          <a:schemeClr val="accent4"/>
        </a:buClr>
        <a:buFontTx/>
        <a:buBlip>
          <a:blip r:embed="rId20"/>
        </a:buBlip>
        <a:defRPr sz="1920" kern="1200">
          <a:solidFill>
            <a:schemeClr val="dk1"/>
          </a:solidFill>
          <a:latin typeface="+mn-lt"/>
          <a:ea typeface="+mn-ea"/>
          <a:cs typeface="+mn-cs"/>
        </a:defRPr>
      </a:lvl4pPr>
      <a:lvl5pPr marL="1296259" indent="-216043" algn="l" defTabSz="1097335" rtl="0" eaLnBrk="1" latinLnBrk="0" hangingPunct="1">
        <a:lnSpc>
          <a:spcPct val="90000"/>
        </a:lnSpc>
        <a:spcBef>
          <a:spcPts val="600"/>
        </a:spcBef>
        <a:buClr>
          <a:schemeClr val="accent4"/>
        </a:buClr>
        <a:buFontTx/>
        <a:buBlip>
          <a:blip r:embed="rId20"/>
        </a:buBlip>
        <a:defRPr sz="1680" kern="1200">
          <a:solidFill>
            <a:schemeClr val="dk1"/>
          </a:solidFill>
          <a:latin typeface="+mn-lt"/>
          <a:ea typeface="+mn-ea"/>
          <a:cs typeface="+mn-cs"/>
        </a:defRPr>
      </a:lvl5pPr>
      <a:lvl6pPr marL="3017671"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338"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5005"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673"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335" rtl="0" eaLnBrk="1" latinLnBrk="0" hangingPunct="1">
        <a:defRPr sz="2160" kern="1200">
          <a:solidFill>
            <a:schemeClr val="tx1"/>
          </a:solidFill>
          <a:latin typeface="+mn-lt"/>
          <a:ea typeface="+mn-ea"/>
          <a:cs typeface="+mn-cs"/>
        </a:defRPr>
      </a:lvl1pPr>
      <a:lvl2pPr marL="548668" algn="l" defTabSz="1097335" rtl="0" eaLnBrk="1" latinLnBrk="0" hangingPunct="1">
        <a:defRPr sz="2160" kern="1200">
          <a:solidFill>
            <a:schemeClr val="tx1"/>
          </a:solidFill>
          <a:latin typeface="+mn-lt"/>
          <a:ea typeface="+mn-ea"/>
          <a:cs typeface="+mn-cs"/>
        </a:defRPr>
      </a:lvl2pPr>
      <a:lvl3pPr marL="1097335" algn="l" defTabSz="1097335" rtl="0" eaLnBrk="1" latinLnBrk="0" hangingPunct="1">
        <a:defRPr sz="2160" kern="1200">
          <a:solidFill>
            <a:schemeClr val="tx1"/>
          </a:solidFill>
          <a:latin typeface="+mn-lt"/>
          <a:ea typeface="+mn-ea"/>
          <a:cs typeface="+mn-cs"/>
        </a:defRPr>
      </a:lvl3pPr>
      <a:lvl4pPr marL="1646003" algn="l" defTabSz="1097335" rtl="0" eaLnBrk="1" latinLnBrk="0" hangingPunct="1">
        <a:defRPr sz="2160" kern="1200">
          <a:solidFill>
            <a:schemeClr val="tx1"/>
          </a:solidFill>
          <a:latin typeface="+mn-lt"/>
          <a:ea typeface="+mn-ea"/>
          <a:cs typeface="+mn-cs"/>
        </a:defRPr>
      </a:lvl4pPr>
      <a:lvl5pPr marL="2194669" algn="l" defTabSz="1097335" rtl="0" eaLnBrk="1" latinLnBrk="0" hangingPunct="1">
        <a:defRPr sz="2160" kern="1200">
          <a:solidFill>
            <a:schemeClr val="tx1"/>
          </a:solidFill>
          <a:latin typeface="+mn-lt"/>
          <a:ea typeface="+mn-ea"/>
          <a:cs typeface="+mn-cs"/>
        </a:defRPr>
      </a:lvl5pPr>
      <a:lvl6pPr marL="2743337" algn="l" defTabSz="1097335" rtl="0" eaLnBrk="1" latinLnBrk="0" hangingPunct="1">
        <a:defRPr sz="2160" kern="1200">
          <a:solidFill>
            <a:schemeClr val="tx1"/>
          </a:solidFill>
          <a:latin typeface="+mn-lt"/>
          <a:ea typeface="+mn-ea"/>
          <a:cs typeface="+mn-cs"/>
        </a:defRPr>
      </a:lvl6pPr>
      <a:lvl7pPr marL="3292004" algn="l" defTabSz="1097335" rtl="0" eaLnBrk="1" latinLnBrk="0" hangingPunct="1">
        <a:defRPr sz="2160" kern="1200">
          <a:solidFill>
            <a:schemeClr val="tx1"/>
          </a:solidFill>
          <a:latin typeface="+mn-lt"/>
          <a:ea typeface="+mn-ea"/>
          <a:cs typeface="+mn-cs"/>
        </a:defRPr>
      </a:lvl7pPr>
      <a:lvl8pPr marL="3840672" algn="l" defTabSz="1097335" rtl="0" eaLnBrk="1" latinLnBrk="0" hangingPunct="1">
        <a:defRPr sz="2160" kern="1200">
          <a:solidFill>
            <a:schemeClr val="tx1"/>
          </a:solidFill>
          <a:latin typeface="+mn-lt"/>
          <a:ea typeface="+mn-ea"/>
          <a:cs typeface="+mn-cs"/>
        </a:defRPr>
      </a:lvl8pPr>
      <a:lvl9pPr marL="4389340" algn="l" defTabSz="1097335" rtl="0" eaLnBrk="1" latinLnBrk="0" hangingPunct="1">
        <a:defRPr sz="216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551" y="795379"/>
            <a:ext cx="12618720" cy="781136"/>
          </a:xfrm>
          <a:prstGeom prst="rect">
            <a:avLst/>
          </a:prstGeom>
        </p:spPr>
        <p:txBody>
          <a:bodyPr vert="horz" lIns="0" tIns="0" rIns="0" bIns="0" rtlCol="0" anchor="t" anchorCtr="0">
            <a:spAutoFit/>
          </a:bodyPr>
          <a:lstStyle/>
          <a:p>
            <a:r>
              <a:rPr lang="nb-NO"/>
              <a:t>Klikk for å redigere tittelstil</a:t>
            </a:r>
            <a:endParaRPr lang="en-US"/>
          </a:p>
        </p:txBody>
      </p:sp>
      <p:sp>
        <p:nvSpPr>
          <p:cNvPr id="3" name="Text Placeholder 2"/>
          <p:cNvSpPr>
            <a:spLocks noGrp="1"/>
          </p:cNvSpPr>
          <p:nvPr>
            <p:ph type="body" idx="1"/>
          </p:nvPr>
        </p:nvSpPr>
        <p:spPr>
          <a:xfrm>
            <a:off x="1218551" y="2612875"/>
            <a:ext cx="12618720" cy="447911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ekstSylinder 10">
            <a:extLst>
              <a:ext uri="{FF2B5EF4-FFF2-40B4-BE49-F238E27FC236}">
                <a16:creationId xmlns:a16="http://schemas.microsoft.com/office/drawing/2014/main" id="{019FED00-6816-48CE-B9ED-3A2CE4ED08A9}"/>
              </a:ext>
            </a:extLst>
          </p:cNvPr>
          <p:cNvSpPr txBox="1"/>
          <p:nvPr userDrawn="1"/>
        </p:nvSpPr>
        <p:spPr>
          <a:xfrm>
            <a:off x="1218551" y="7549246"/>
            <a:ext cx="1634834" cy="147733"/>
          </a:xfrm>
          <a:prstGeom prst="rect">
            <a:avLst/>
          </a:prstGeom>
          <a:noFill/>
        </p:spPr>
        <p:txBody>
          <a:bodyPr wrap="square" lIns="0" tIns="0" rIns="0" bIns="0" rtlCol="0">
            <a:spAutoFit/>
          </a:bodyPr>
          <a:lstStyle/>
          <a:p>
            <a:pPr marL="0" marR="0" lvl="0" indent="0" algn="l" defTabSz="274375" rtl="0" eaLnBrk="1" fontAlgn="auto" latinLnBrk="0" hangingPunct="1">
              <a:lnSpc>
                <a:spcPct val="100000"/>
              </a:lnSpc>
              <a:spcBef>
                <a:spcPts val="0"/>
              </a:spcBef>
              <a:spcAft>
                <a:spcPts val="0"/>
              </a:spcAft>
              <a:buClrTx/>
              <a:buSzTx/>
              <a:buFontTx/>
              <a:buNone/>
              <a:tabLst/>
              <a:defRPr/>
            </a:pPr>
            <a:r>
              <a:rPr lang="nb-NO" sz="960" b="1">
                <a:solidFill>
                  <a:schemeClr val="accent6"/>
                </a:solidFill>
                <a:latin typeface="Arial" panose="020B0604020202020204" pitchFamily="34" charset="0"/>
                <a:cs typeface="Arial" panose="020B0604020202020204" pitchFamily="34" charset="0"/>
              </a:rPr>
              <a:t>FHI -</a:t>
            </a:r>
          </a:p>
        </p:txBody>
      </p:sp>
      <p:sp>
        <p:nvSpPr>
          <p:cNvPr id="8" name="Plassholder for dato 7">
            <a:extLst>
              <a:ext uri="{FF2B5EF4-FFF2-40B4-BE49-F238E27FC236}">
                <a16:creationId xmlns:a16="http://schemas.microsoft.com/office/drawing/2014/main" id="{BE40BA08-1573-4BBD-93BC-3121038CDF55}"/>
              </a:ext>
            </a:extLst>
          </p:cNvPr>
          <p:cNvSpPr>
            <a:spLocks noGrp="1"/>
          </p:cNvSpPr>
          <p:nvPr>
            <p:ph type="dt" sz="half" idx="2"/>
          </p:nvPr>
        </p:nvSpPr>
        <p:spPr>
          <a:xfrm>
            <a:off x="1468947" y="7533242"/>
            <a:ext cx="2788331" cy="178139"/>
          </a:xfrm>
          <a:prstGeom prst="rect">
            <a:avLst/>
          </a:prstGeom>
        </p:spPr>
        <p:txBody>
          <a:bodyPr vert="horz" lIns="91440" tIns="45720" rIns="91440" bIns="45720" rtlCol="0" anchor="ctr"/>
          <a:lstStyle>
            <a:lvl1pPr algn="l">
              <a:defRPr sz="960">
                <a:solidFill>
                  <a:schemeClr val="accent6"/>
                </a:solidFill>
                <a:latin typeface="Arial" panose="020B0604020202020204" pitchFamily="34" charset="0"/>
                <a:cs typeface="Arial" panose="020B0604020202020204" pitchFamily="34" charset="0"/>
              </a:defRPr>
            </a:lvl1pPr>
          </a:lstStyle>
          <a:p>
            <a:fld id="{28FE70B9-23C1-4673-9A88-D0C2A6947541}" type="datetime1">
              <a:rPr lang="nb-NO" smtClean="0"/>
              <a:t>22.01.2024</a:t>
            </a:fld>
            <a:endParaRPr lang="nb-NO"/>
          </a:p>
        </p:txBody>
      </p:sp>
      <p:sp>
        <p:nvSpPr>
          <p:cNvPr id="5" name="TextBox 4">
            <a:extLst>
              <a:ext uri="{FF2B5EF4-FFF2-40B4-BE49-F238E27FC236}">
                <a16:creationId xmlns:a16="http://schemas.microsoft.com/office/drawing/2014/main" id="{58BC1C23-6CA7-12F4-68FB-BF596F25DF34}"/>
              </a:ext>
            </a:extLst>
          </p:cNvPr>
          <p:cNvSpPr txBox="1"/>
          <p:nvPr>
            <p:extLst>
              <p:ext uri="{1162E1C5-73C7-4A58-AE30-91384D911F3F}">
                <p184:classification xmlns:p184="http://schemas.microsoft.com/office/powerpoint/2018/4/main" val="ftr"/>
              </p:ext>
            </p:extLst>
          </p:nvPr>
        </p:nvSpPr>
        <p:spPr>
          <a:xfrm>
            <a:off x="76201" y="7970520"/>
            <a:ext cx="1413510" cy="184666"/>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4177512267"/>
      </p:ext>
    </p:extLst>
  </p:cSld>
  <p:clrMap bg1="lt1" tx1="dk1" bg2="lt2" tx2="dk2" accent1="accent1" accent2="accent2" accent3="accent3" accent4="accent4" accent5="accent5" accent6="accent6" hlink="hlink" folHlink="folHlink"/>
  <p:sldLayoutIdLst>
    <p:sldLayoutId id="2147483920" r:id="rId1"/>
    <p:sldLayoutId id="2147483921" r:id="rId2"/>
  </p:sldLayoutIdLst>
  <p:hf sldNum="0" hdr="0" ftr="0"/>
  <p:txStyles>
    <p:titleStyle>
      <a:lvl1pPr algn="l" defTabSz="1097335" rtl="0" eaLnBrk="1" latinLnBrk="0" hangingPunct="1">
        <a:lnSpc>
          <a:spcPct val="90000"/>
        </a:lnSpc>
        <a:spcBef>
          <a:spcPct val="0"/>
        </a:spcBef>
        <a:buNone/>
        <a:defRPr sz="5640" kern="1200">
          <a:solidFill>
            <a:schemeClr val="accent6"/>
          </a:solidFill>
          <a:latin typeface="+mj-lt"/>
          <a:ea typeface="+mj-ea"/>
          <a:cs typeface="+mj-cs"/>
        </a:defRPr>
      </a:lvl1pPr>
    </p:titleStyle>
    <p:bodyStyle>
      <a:lvl1pPr marL="216043" indent="-216043" algn="l" defTabSz="1097335" rtl="0" eaLnBrk="1" latinLnBrk="0" hangingPunct="1">
        <a:lnSpc>
          <a:spcPct val="120000"/>
        </a:lnSpc>
        <a:spcBef>
          <a:spcPts val="0"/>
        </a:spcBef>
        <a:spcAft>
          <a:spcPts val="780"/>
        </a:spcAft>
        <a:buClr>
          <a:schemeClr val="accent4"/>
        </a:buClr>
        <a:buSzPct val="100000"/>
        <a:buFontTx/>
        <a:buBlip>
          <a:blip r:embed="rId4"/>
        </a:buBlip>
        <a:defRPr sz="2280" kern="1200">
          <a:solidFill>
            <a:schemeClr val="dk1"/>
          </a:solidFill>
          <a:latin typeface="+mn-lt"/>
          <a:ea typeface="+mn-ea"/>
          <a:cs typeface="+mn-cs"/>
        </a:defRPr>
      </a:lvl1pPr>
      <a:lvl2pPr marL="648130" indent="-216043" algn="l" defTabSz="1097335" rtl="0" eaLnBrk="1" latinLnBrk="0" hangingPunct="1">
        <a:lnSpc>
          <a:spcPct val="90000"/>
        </a:lnSpc>
        <a:spcBef>
          <a:spcPts val="600"/>
        </a:spcBef>
        <a:buClr>
          <a:schemeClr val="accent4"/>
        </a:buClr>
        <a:buFontTx/>
        <a:buBlip>
          <a:blip r:embed="rId4"/>
        </a:buBlip>
        <a:defRPr sz="1920" kern="1200">
          <a:solidFill>
            <a:schemeClr val="dk1"/>
          </a:solidFill>
          <a:latin typeface="+mn-lt"/>
          <a:ea typeface="+mn-ea"/>
          <a:cs typeface="+mn-cs"/>
        </a:defRPr>
      </a:lvl2pPr>
      <a:lvl3pPr marL="864173" indent="-216043" algn="l" defTabSz="1097335" rtl="0" eaLnBrk="1" latinLnBrk="0" hangingPunct="1">
        <a:lnSpc>
          <a:spcPct val="90000"/>
        </a:lnSpc>
        <a:spcBef>
          <a:spcPts val="600"/>
        </a:spcBef>
        <a:buClr>
          <a:schemeClr val="accent4"/>
        </a:buClr>
        <a:buFontTx/>
        <a:buBlip>
          <a:blip r:embed="rId4"/>
        </a:buBlip>
        <a:defRPr sz="1680" kern="1200">
          <a:solidFill>
            <a:schemeClr val="dk1"/>
          </a:solidFill>
          <a:latin typeface="+mn-lt"/>
          <a:ea typeface="+mn-ea"/>
          <a:cs typeface="+mn-cs"/>
        </a:defRPr>
      </a:lvl3pPr>
      <a:lvl4pPr marL="1080216" indent="-216043" algn="l" defTabSz="1097335" rtl="0" eaLnBrk="1" latinLnBrk="0" hangingPunct="1">
        <a:lnSpc>
          <a:spcPct val="90000"/>
        </a:lnSpc>
        <a:spcBef>
          <a:spcPts val="600"/>
        </a:spcBef>
        <a:buClr>
          <a:schemeClr val="accent4"/>
        </a:buClr>
        <a:buFontTx/>
        <a:buBlip>
          <a:blip r:embed="rId4"/>
        </a:buBlip>
        <a:defRPr sz="1560" kern="1200">
          <a:solidFill>
            <a:schemeClr val="dk1"/>
          </a:solidFill>
          <a:latin typeface="+mn-lt"/>
          <a:ea typeface="+mn-ea"/>
          <a:cs typeface="+mn-cs"/>
        </a:defRPr>
      </a:lvl4pPr>
      <a:lvl5pPr marL="1296259" indent="-216043" algn="l" defTabSz="1097335" rtl="0" eaLnBrk="1" latinLnBrk="0" hangingPunct="1">
        <a:lnSpc>
          <a:spcPct val="90000"/>
        </a:lnSpc>
        <a:spcBef>
          <a:spcPts val="600"/>
        </a:spcBef>
        <a:buClr>
          <a:schemeClr val="accent4"/>
        </a:buClr>
        <a:buFontTx/>
        <a:buBlip>
          <a:blip r:embed="rId4"/>
        </a:buBlip>
        <a:defRPr sz="1440" kern="1200">
          <a:solidFill>
            <a:schemeClr val="dk1"/>
          </a:solidFill>
          <a:latin typeface="+mn-lt"/>
          <a:ea typeface="+mn-ea"/>
          <a:cs typeface="+mn-cs"/>
        </a:defRPr>
      </a:lvl5pPr>
      <a:lvl6pPr marL="3017671"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338"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5005"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673" indent="-274333" algn="l" defTabSz="1097335"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335" rtl="0" eaLnBrk="1" latinLnBrk="0" hangingPunct="1">
        <a:defRPr sz="2160" kern="1200">
          <a:solidFill>
            <a:schemeClr val="tx1"/>
          </a:solidFill>
          <a:latin typeface="+mn-lt"/>
          <a:ea typeface="+mn-ea"/>
          <a:cs typeface="+mn-cs"/>
        </a:defRPr>
      </a:lvl1pPr>
      <a:lvl2pPr marL="548668" algn="l" defTabSz="1097335" rtl="0" eaLnBrk="1" latinLnBrk="0" hangingPunct="1">
        <a:defRPr sz="2160" kern="1200">
          <a:solidFill>
            <a:schemeClr val="tx1"/>
          </a:solidFill>
          <a:latin typeface="+mn-lt"/>
          <a:ea typeface="+mn-ea"/>
          <a:cs typeface="+mn-cs"/>
        </a:defRPr>
      </a:lvl2pPr>
      <a:lvl3pPr marL="1097335" algn="l" defTabSz="1097335" rtl="0" eaLnBrk="1" latinLnBrk="0" hangingPunct="1">
        <a:defRPr sz="2160" kern="1200">
          <a:solidFill>
            <a:schemeClr val="tx1"/>
          </a:solidFill>
          <a:latin typeface="+mn-lt"/>
          <a:ea typeface="+mn-ea"/>
          <a:cs typeface="+mn-cs"/>
        </a:defRPr>
      </a:lvl3pPr>
      <a:lvl4pPr marL="1646003" algn="l" defTabSz="1097335" rtl="0" eaLnBrk="1" latinLnBrk="0" hangingPunct="1">
        <a:defRPr sz="2160" kern="1200">
          <a:solidFill>
            <a:schemeClr val="tx1"/>
          </a:solidFill>
          <a:latin typeface="+mn-lt"/>
          <a:ea typeface="+mn-ea"/>
          <a:cs typeface="+mn-cs"/>
        </a:defRPr>
      </a:lvl4pPr>
      <a:lvl5pPr marL="2194669" algn="l" defTabSz="1097335" rtl="0" eaLnBrk="1" latinLnBrk="0" hangingPunct="1">
        <a:defRPr sz="2160" kern="1200">
          <a:solidFill>
            <a:schemeClr val="tx1"/>
          </a:solidFill>
          <a:latin typeface="+mn-lt"/>
          <a:ea typeface="+mn-ea"/>
          <a:cs typeface="+mn-cs"/>
        </a:defRPr>
      </a:lvl5pPr>
      <a:lvl6pPr marL="2743337" algn="l" defTabSz="1097335" rtl="0" eaLnBrk="1" latinLnBrk="0" hangingPunct="1">
        <a:defRPr sz="2160" kern="1200">
          <a:solidFill>
            <a:schemeClr val="tx1"/>
          </a:solidFill>
          <a:latin typeface="+mn-lt"/>
          <a:ea typeface="+mn-ea"/>
          <a:cs typeface="+mn-cs"/>
        </a:defRPr>
      </a:lvl6pPr>
      <a:lvl7pPr marL="3292004" algn="l" defTabSz="1097335" rtl="0" eaLnBrk="1" latinLnBrk="0" hangingPunct="1">
        <a:defRPr sz="2160" kern="1200">
          <a:solidFill>
            <a:schemeClr val="tx1"/>
          </a:solidFill>
          <a:latin typeface="+mn-lt"/>
          <a:ea typeface="+mn-ea"/>
          <a:cs typeface="+mn-cs"/>
        </a:defRPr>
      </a:lvl7pPr>
      <a:lvl8pPr marL="3840672" algn="l" defTabSz="1097335" rtl="0" eaLnBrk="1" latinLnBrk="0" hangingPunct="1">
        <a:defRPr sz="2160" kern="1200">
          <a:solidFill>
            <a:schemeClr val="tx1"/>
          </a:solidFill>
          <a:latin typeface="+mn-lt"/>
          <a:ea typeface="+mn-ea"/>
          <a:cs typeface="+mn-cs"/>
        </a:defRPr>
      </a:lvl8pPr>
      <a:lvl9pPr marL="4389340" algn="l" defTabSz="1097335" rtl="0" eaLnBrk="1" latinLnBrk="0" hangingPunct="1">
        <a:defRPr sz="21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6DCC81-28CF-43BD-AB01-4A5711483DBF}"/>
              </a:ext>
            </a:extLst>
          </p:cNvPr>
          <p:cNvSpPr>
            <a:spLocks noGrp="1"/>
          </p:cNvSpPr>
          <p:nvPr>
            <p:ph type="title"/>
          </p:nvPr>
        </p:nvSpPr>
        <p:spPr>
          <a:xfrm>
            <a:off x="956310" y="1036845"/>
            <a:ext cx="10515600" cy="1403461"/>
          </a:xfrm>
          <a:prstGeom prst="rect">
            <a:avLst/>
          </a:prstGeom>
        </p:spPr>
        <p:txBody>
          <a:bodyPr vert="horz" wrap="square" lIns="0" tIns="0" rIns="0" bIns="0" rtlCol="0" anchor="b">
            <a:noAutofit/>
          </a:bodyPr>
          <a:lstStyle/>
          <a:p>
            <a:r>
              <a:rPr lang="nb-NO"/>
              <a:t>Klikk for å redigere tittelstil</a:t>
            </a:r>
          </a:p>
        </p:txBody>
      </p:sp>
      <p:sp>
        <p:nvSpPr>
          <p:cNvPr id="3" name="Plassholder for tekst 2">
            <a:extLst>
              <a:ext uri="{FF2B5EF4-FFF2-40B4-BE49-F238E27FC236}">
                <a16:creationId xmlns:a16="http://schemas.microsoft.com/office/drawing/2014/main" id="{1D41D179-E467-48CF-9B46-3F4C1069CF84}"/>
              </a:ext>
            </a:extLst>
          </p:cNvPr>
          <p:cNvSpPr>
            <a:spLocks noGrp="1"/>
          </p:cNvSpPr>
          <p:nvPr>
            <p:ph type="body" idx="1"/>
          </p:nvPr>
        </p:nvSpPr>
        <p:spPr>
          <a:xfrm>
            <a:off x="956311" y="2895600"/>
            <a:ext cx="12713970" cy="4379597"/>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B8CDE90B-F9D0-4094-A5DB-5AA1AE39E2F5}"/>
              </a:ext>
            </a:extLst>
          </p:cNvPr>
          <p:cNvSpPr>
            <a:spLocks noGrp="1"/>
          </p:cNvSpPr>
          <p:nvPr>
            <p:ph type="dt" sz="half" idx="2"/>
          </p:nvPr>
        </p:nvSpPr>
        <p:spPr>
          <a:xfrm>
            <a:off x="0" y="-160710"/>
            <a:ext cx="3291840" cy="18467"/>
          </a:xfrm>
          <a:prstGeom prst="rect">
            <a:avLst/>
          </a:prstGeom>
        </p:spPr>
        <p:txBody>
          <a:bodyPr vert="horz" lIns="0" tIns="0" rIns="0" bIns="0" rtlCol="0" anchor="ctr">
            <a:spAutoFit/>
          </a:bodyPr>
          <a:lstStyle>
            <a:lvl1pPr algn="l">
              <a:defRPr sz="120">
                <a:solidFill>
                  <a:schemeClr val="dk2"/>
                </a:solidFill>
              </a:defRPr>
            </a:lvl1pPr>
          </a:lstStyle>
          <a:p>
            <a:fld id="{38A75211-4ABF-4D09-AFA8-C3A9EEE6E2FC}" type="datetime1">
              <a:rPr lang="nb-NO" smtClean="0"/>
              <a:t>22.01.2024</a:t>
            </a:fld>
            <a:endParaRPr lang="nb-NO"/>
          </a:p>
        </p:txBody>
      </p:sp>
      <p:sp>
        <p:nvSpPr>
          <p:cNvPr id="5" name="Plassholder for bunntekst 4">
            <a:extLst>
              <a:ext uri="{FF2B5EF4-FFF2-40B4-BE49-F238E27FC236}">
                <a16:creationId xmlns:a16="http://schemas.microsoft.com/office/drawing/2014/main" id="{A5A99EDB-DC56-4B77-9C83-A4B87C16B2BE}"/>
              </a:ext>
            </a:extLst>
          </p:cNvPr>
          <p:cNvSpPr>
            <a:spLocks noGrp="1"/>
          </p:cNvSpPr>
          <p:nvPr>
            <p:ph type="ftr" sz="quarter" idx="3"/>
          </p:nvPr>
        </p:nvSpPr>
        <p:spPr>
          <a:xfrm>
            <a:off x="1085894" y="7625988"/>
            <a:ext cx="12212640" cy="258533"/>
          </a:xfrm>
          <a:prstGeom prst="rect">
            <a:avLst/>
          </a:prstGeom>
        </p:spPr>
        <p:txBody>
          <a:bodyPr vert="horz" wrap="square" lIns="0" tIns="0" rIns="0" bIns="0" rtlCol="0" anchor="ctr">
            <a:spAutoFit/>
          </a:bodyPr>
          <a:lstStyle>
            <a:lvl1pPr algn="r">
              <a:defRPr sz="1680">
                <a:solidFill>
                  <a:schemeClr val="dk2"/>
                </a:solidFill>
              </a:defRPr>
            </a:lvl1pPr>
          </a:lstStyle>
          <a:p>
            <a:r>
              <a:rPr lang="nb-NO" dirty="0"/>
              <a:t>Sett tittel på presentasjonen via "Sett inn" -&gt; "Topptekst og bunntekst"</a:t>
            </a:r>
          </a:p>
        </p:txBody>
      </p:sp>
      <p:sp>
        <p:nvSpPr>
          <p:cNvPr id="6" name="Plassholder for lysbildenummer 5">
            <a:extLst>
              <a:ext uri="{FF2B5EF4-FFF2-40B4-BE49-F238E27FC236}">
                <a16:creationId xmlns:a16="http://schemas.microsoft.com/office/drawing/2014/main" id="{9F23CF0F-671C-4A4D-87DD-A1299D7B8F4C}"/>
              </a:ext>
            </a:extLst>
          </p:cNvPr>
          <p:cNvSpPr>
            <a:spLocks noGrp="1"/>
          </p:cNvSpPr>
          <p:nvPr>
            <p:ph type="sldNum" sz="quarter" idx="4"/>
          </p:nvPr>
        </p:nvSpPr>
        <p:spPr>
          <a:xfrm>
            <a:off x="13364828" y="7625988"/>
            <a:ext cx="305452" cy="258533"/>
          </a:xfrm>
          <a:prstGeom prst="rect">
            <a:avLst/>
          </a:prstGeom>
        </p:spPr>
        <p:txBody>
          <a:bodyPr vert="horz" wrap="square" lIns="0" tIns="0" rIns="0" bIns="0" rtlCol="0" anchor="ctr">
            <a:spAutoFit/>
          </a:bodyPr>
          <a:lstStyle>
            <a:lvl1pPr algn="r">
              <a:defRPr sz="1680">
                <a:solidFill>
                  <a:schemeClr val="dk2"/>
                </a:solidFill>
              </a:defRPr>
            </a:lvl1pPr>
          </a:lstStyle>
          <a:p>
            <a:r>
              <a:rPr lang="nb-NO" dirty="0"/>
              <a:t> </a:t>
            </a:r>
            <a:fld id="{FF8458C2-5565-427F-8AB4-11699EB93339}" type="slidenum">
              <a:rPr lang="nb-NO" smtClean="0"/>
              <a:pPr/>
              <a:t>‹#›</a:t>
            </a:fld>
            <a:endParaRPr lang="nb-NO" dirty="0"/>
          </a:p>
        </p:txBody>
      </p:sp>
      <p:pic>
        <p:nvPicPr>
          <p:cNvPr id="8" name="Grafikk 7">
            <a:extLst>
              <a:ext uri="{FF2B5EF4-FFF2-40B4-BE49-F238E27FC236}">
                <a16:creationId xmlns:a16="http://schemas.microsoft.com/office/drawing/2014/main" id="{7B7AEF81-0982-B94F-B897-60C5CA8AC119}"/>
              </a:ext>
            </a:extLst>
          </p:cNvPr>
          <p:cNvPicPr>
            <a:picLocks noChangeAspect="1"/>
          </p:cNvPicPr>
          <p:nvPr userDrawn="1"/>
        </p:nvPicPr>
        <p:blipFill>
          <a:blip r:embed="rId39" cstate="hq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1957094" y="378220"/>
            <a:ext cx="1728000" cy="437918"/>
          </a:xfrm>
          <a:prstGeom prst="rect">
            <a:avLst/>
          </a:prstGeom>
        </p:spPr>
      </p:pic>
      <p:sp>
        <p:nvSpPr>
          <p:cNvPr id="7" name="MSIPCMContentMarking" descr="{&quot;HashCode&quot;:610110512,&quot;Placement&quot;:&quot;Footer&quot;,&quot;Top&quot;:519.343,&quot;Left&quot;:0.0,&quot;SlideWidth&quot;:960,&quot;SlideHeight&quot;:540}"/>
          <p:cNvSpPr txBox="1"/>
          <p:nvPr userDrawn="1"/>
        </p:nvSpPr>
        <p:spPr>
          <a:xfrm>
            <a:off x="1" y="7979860"/>
            <a:ext cx="1735352" cy="184666"/>
          </a:xfrm>
          <a:prstGeom prst="rect">
            <a:avLst/>
          </a:prstGeom>
          <a:noFill/>
        </p:spPr>
        <p:txBody>
          <a:bodyPr vert="horz" wrap="square" lIns="0" tIns="0" rIns="0" bIns="0" rtlCol="0" anchor="ctr" anchorCtr="1">
            <a:spAutoFit/>
          </a:bodyPr>
          <a:lstStyle/>
          <a:p>
            <a:pPr algn="l">
              <a:spcBef>
                <a:spcPts val="0"/>
              </a:spcBef>
              <a:spcAft>
                <a:spcPts val="0"/>
              </a:spcAft>
            </a:pPr>
            <a:r>
              <a:rPr lang="nb-NO" sz="1200">
                <a:solidFill>
                  <a:srgbClr val="000000"/>
                </a:solidFill>
                <a:latin typeface="Calibri" panose="020F0502020204030204" pitchFamily="34" charset="0"/>
              </a:rPr>
              <a:t>Følsomhet Intern (gul)</a:t>
            </a:r>
          </a:p>
        </p:txBody>
      </p:sp>
    </p:spTree>
    <p:extLst>
      <p:ext uri="{BB962C8B-B14F-4D97-AF65-F5344CB8AC3E}">
        <p14:creationId xmlns:p14="http://schemas.microsoft.com/office/powerpoint/2010/main" val="1565605133"/>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 id="2147483947" r:id="rId25"/>
    <p:sldLayoutId id="2147483948" r:id="rId26"/>
    <p:sldLayoutId id="2147483949" r:id="rId27"/>
    <p:sldLayoutId id="2147483950" r:id="rId28"/>
    <p:sldLayoutId id="2147483951" r:id="rId29"/>
    <p:sldLayoutId id="2147483952" r:id="rId30"/>
    <p:sldLayoutId id="2147483953" r:id="rId31"/>
    <p:sldLayoutId id="2147483954" r:id="rId32"/>
    <p:sldLayoutId id="2147483955" r:id="rId33"/>
    <p:sldLayoutId id="2147483956" r:id="rId34"/>
    <p:sldLayoutId id="2147483957" r:id="rId35"/>
    <p:sldLayoutId id="2147483958" r:id="rId36"/>
    <p:sldLayoutId id="2147483959" r:id="rId37"/>
  </p:sldLayoutIdLst>
  <p:hf sldNum="0" hdr="0" ftr="0" dt="0"/>
  <p:txStyles>
    <p:titleStyle>
      <a:lvl1pPr algn="l" defTabSz="1097280" rtl="0" eaLnBrk="1" latinLnBrk="0" hangingPunct="1">
        <a:lnSpc>
          <a:spcPct val="100000"/>
        </a:lnSpc>
        <a:spcBef>
          <a:spcPct val="0"/>
        </a:spcBef>
        <a:buNone/>
        <a:defRPr sz="4560" kern="1200">
          <a:solidFill>
            <a:schemeClr val="dk2"/>
          </a:solidFill>
          <a:latin typeface="+mj-lt"/>
          <a:ea typeface="+mj-ea"/>
          <a:cs typeface="+mj-cs"/>
        </a:defRPr>
      </a:lvl1pPr>
    </p:titleStyle>
    <p:bodyStyle>
      <a:lvl1pPr marL="36576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1pPr>
      <a:lvl2pPr marL="73152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2pPr>
      <a:lvl3pPr marL="109728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3pPr>
      <a:lvl4pPr marL="146304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4pPr>
      <a:lvl5pPr marL="182880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5">
          <p15:clr>
            <a:srgbClr val="F26B43"/>
          </p15:clr>
        </p15:guide>
        <p15:guide id="2" orient="horz" pos="3819">
          <p15:clr>
            <a:srgbClr val="F26B43"/>
          </p15:clr>
        </p15:guide>
        <p15:guide id="3" pos="502">
          <p15:clr>
            <a:srgbClr val="F26B43"/>
          </p15:clr>
        </p15:guide>
        <p15:guide id="8" pos="3714">
          <p15:clr>
            <a:srgbClr val="F26B43"/>
          </p15:clr>
        </p15:guide>
        <p15:guide id="9" pos="3963">
          <p15:clr>
            <a:srgbClr val="F26B43"/>
          </p15:clr>
        </p15:guide>
        <p15:guide id="12" pos="7174">
          <p15:clr>
            <a:srgbClr val="F26B43"/>
          </p15:clr>
        </p15:guide>
        <p15:guide id="16" pos="7421">
          <p15:clr>
            <a:srgbClr val="F26B43"/>
          </p15:clr>
        </p15:guide>
        <p15:guide id="17" pos="256">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6DCC81-28CF-43BD-AB01-4A5711483DBF}"/>
              </a:ext>
            </a:extLst>
          </p:cNvPr>
          <p:cNvSpPr>
            <a:spLocks noGrp="1"/>
          </p:cNvSpPr>
          <p:nvPr>
            <p:ph type="title"/>
          </p:nvPr>
        </p:nvSpPr>
        <p:spPr>
          <a:xfrm>
            <a:off x="956310" y="1036845"/>
            <a:ext cx="10515600" cy="1403461"/>
          </a:xfrm>
          <a:prstGeom prst="rect">
            <a:avLst/>
          </a:prstGeom>
        </p:spPr>
        <p:txBody>
          <a:bodyPr vert="horz" wrap="square" lIns="0" tIns="0" rIns="0" bIns="0" rtlCol="0" anchor="b">
            <a:noAutofit/>
          </a:bodyPr>
          <a:lstStyle/>
          <a:p>
            <a:r>
              <a:rPr lang="nb-NO"/>
              <a:t>Klikk for å redigere tittelstil</a:t>
            </a:r>
          </a:p>
        </p:txBody>
      </p:sp>
      <p:sp>
        <p:nvSpPr>
          <p:cNvPr id="3" name="Plassholder for tekst 2">
            <a:extLst>
              <a:ext uri="{FF2B5EF4-FFF2-40B4-BE49-F238E27FC236}">
                <a16:creationId xmlns:a16="http://schemas.microsoft.com/office/drawing/2014/main" id="{1D41D179-E467-48CF-9B46-3F4C1069CF84}"/>
              </a:ext>
            </a:extLst>
          </p:cNvPr>
          <p:cNvSpPr>
            <a:spLocks noGrp="1"/>
          </p:cNvSpPr>
          <p:nvPr>
            <p:ph type="body" idx="1"/>
          </p:nvPr>
        </p:nvSpPr>
        <p:spPr>
          <a:xfrm>
            <a:off x="956311" y="2895600"/>
            <a:ext cx="12713970" cy="4379597"/>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8CDE90B-F9D0-4094-A5DB-5AA1AE39E2F5}"/>
              </a:ext>
            </a:extLst>
          </p:cNvPr>
          <p:cNvSpPr>
            <a:spLocks noGrp="1"/>
          </p:cNvSpPr>
          <p:nvPr>
            <p:ph type="dt" sz="half" idx="2"/>
          </p:nvPr>
        </p:nvSpPr>
        <p:spPr>
          <a:xfrm>
            <a:off x="0" y="-160710"/>
            <a:ext cx="3291840" cy="18467"/>
          </a:xfrm>
          <a:prstGeom prst="rect">
            <a:avLst/>
          </a:prstGeom>
        </p:spPr>
        <p:txBody>
          <a:bodyPr vert="horz" lIns="0" tIns="0" rIns="0" bIns="0" rtlCol="0" anchor="ctr">
            <a:spAutoFit/>
          </a:bodyPr>
          <a:lstStyle>
            <a:lvl1pPr algn="l">
              <a:defRPr sz="120">
                <a:solidFill>
                  <a:schemeClr val="dk2"/>
                </a:solidFill>
              </a:defRPr>
            </a:lvl1pPr>
          </a:lstStyle>
          <a:p>
            <a:fld id="{38A75211-4ABF-4D09-AFA8-C3A9EEE6E2FC}" type="datetime1">
              <a:rPr lang="nb-NO" smtClean="0"/>
              <a:t>22.01.2024</a:t>
            </a:fld>
            <a:endParaRPr lang="nb-NO"/>
          </a:p>
        </p:txBody>
      </p:sp>
      <p:sp>
        <p:nvSpPr>
          <p:cNvPr id="5" name="Plassholder for bunntekst 4">
            <a:extLst>
              <a:ext uri="{FF2B5EF4-FFF2-40B4-BE49-F238E27FC236}">
                <a16:creationId xmlns:a16="http://schemas.microsoft.com/office/drawing/2014/main" id="{A5A99EDB-DC56-4B77-9C83-A4B87C16B2BE}"/>
              </a:ext>
            </a:extLst>
          </p:cNvPr>
          <p:cNvSpPr>
            <a:spLocks noGrp="1"/>
          </p:cNvSpPr>
          <p:nvPr>
            <p:ph type="ftr" sz="quarter" idx="3"/>
          </p:nvPr>
        </p:nvSpPr>
        <p:spPr>
          <a:xfrm>
            <a:off x="1085894" y="7625988"/>
            <a:ext cx="12212640" cy="258533"/>
          </a:xfrm>
          <a:prstGeom prst="rect">
            <a:avLst/>
          </a:prstGeom>
        </p:spPr>
        <p:txBody>
          <a:bodyPr vert="horz" wrap="square" lIns="0" tIns="0" rIns="0" bIns="0" rtlCol="0" anchor="ctr">
            <a:spAutoFit/>
          </a:bodyPr>
          <a:lstStyle>
            <a:lvl1pPr algn="r">
              <a:defRPr sz="1680">
                <a:solidFill>
                  <a:schemeClr val="dk2"/>
                </a:solidFill>
              </a:defRPr>
            </a:lvl1pPr>
          </a:lstStyle>
          <a:p>
            <a:r>
              <a:rPr lang="nb-NO"/>
              <a:t>Sett tittel på presentasjonen via "Sett inn" -&gt; "Topptekst og bunntekst"</a:t>
            </a:r>
          </a:p>
        </p:txBody>
      </p:sp>
      <p:sp>
        <p:nvSpPr>
          <p:cNvPr id="6" name="Plassholder for lysbildenummer 5">
            <a:extLst>
              <a:ext uri="{FF2B5EF4-FFF2-40B4-BE49-F238E27FC236}">
                <a16:creationId xmlns:a16="http://schemas.microsoft.com/office/drawing/2014/main" id="{9F23CF0F-671C-4A4D-87DD-A1299D7B8F4C}"/>
              </a:ext>
            </a:extLst>
          </p:cNvPr>
          <p:cNvSpPr>
            <a:spLocks noGrp="1"/>
          </p:cNvSpPr>
          <p:nvPr>
            <p:ph type="sldNum" sz="quarter" idx="4"/>
          </p:nvPr>
        </p:nvSpPr>
        <p:spPr>
          <a:xfrm>
            <a:off x="13364828" y="7625988"/>
            <a:ext cx="305452" cy="258533"/>
          </a:xfrm>
          <a:prstGeom prst="rect">
            <a:avLst/>
          </a:prstGeom>
        </p:spPr>
        <p:txBody>
          <a:bodyPr vert="horz" wrap="square" lIns="0" tIns="0" rIns="0" bIns="0" rtlCol="0" anchor="ctr">
            <a:spAutoFit/>
          </a:bodyPr>
          <a:lstStyle>
            <a:lvl1pPr algn="r">
              <a:defRPr sz="1680">
                <a:solidFill>
                  <a:schemeClr val="dk2"/>
                </a:solidFill>
              </a:defRPr>
            </a:lvl1pPr>
          </a:lstStyle>
          <a:p>
            <a:r>
              <a:rPr lang="nb-NO"/>
              <a:t> </a:t>
            </a:r>
            <a:fld id="{FF8458C2-5565-427F-8AB4-11699EB93339}" type="slidenum">
              <a:rPr lang="nb-NO" smtClean="0"/>
              <a:pPr/>
              <a:t>‹#›</a:t>
            </a:fld>
            <a:endParaRPr lang="nb-NO"/>
          </a:p>
        </p:txBody>
      </p:sp>
      <p:pic>
        <p:nvPicPr>
          <p:cNvPr id="8" name="Grafikk 7">
            <a:extLst>
              <a:ext uri="{FF2B5EF4-FFF2-40B4-BE49-F238E27FC236}">
                <a16:creationId xmlns:a16="http://schemas.microsoft.com/office/drawing/2014/main" id="{7B7AEF81-0982-B94F-B897-60C5CA8AC119}"/>
              </a:ext>
            </a:extLst>
          </p:cNvPr>
          <p:cNvPicPr>
            <a:picLocks noChangeAspect="1"/>
          </p:cNvPicPr>
          <p:nvPr userDrawn="1"/>
        </p:nvPicPr>
        <p:blipFill>
          <a:blip r:embed="rId39" cstate="hq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1957094" y="378220"/>
            <a:ext cx="1728000" cy="437918"/>
          </a:xfrm>
          <a:prstGeom prst="rect">
            <a:avLst/>
          </a:prstGeom>
        </p:spPr>
      </p:pic>
      <p:sp>
        <p:nvSpPr>
          <p:cNvPr id="9" name="TekstSylinder 8">
            <a:extLst>
              <a:ext uri="{FF2B5EF4-FFF2-40B4-BE49-F238E27FC236}">
                <a16:creationId xmlns:a16="http://schemas.microsoft.com/office/drawing/2014/main" id="{51A707CD-A749-1D23-E38C-E0863E6B9D68}"/>
              </a:ext>
            </a:extLst>
          </p:cNvPr>
          <p:cNvSpPr txBox="1"/>
          <p:nvPr>
            <p:extLst>
              <p:ext uri="{1162E1C5-73C7-4A58-AE30-91384D911F3F}">
                <p184:classification xmlns:p184="http://schemas.microsoft.com/office/powerpoint/2018/4/main" val="ftr"/>
              </p:ext>
            </p:extLst>
          </p:nvPr>
        </p:nvSpPr>
        <p:spPr>
          <a:xfrm>
            <a:off x="1" y="8046720"/>
            <a:ext cx="1101090" cy="184666"/>
          </a:xfrm>
          <a:prstGeom prst="rect">
            <a:avLst/>
          </a:prstGeom>
        </p:spPr>
        <p:txBody>
          <a:bodyPr horzOverflow="overflow" lIns="0" tIns="0" rIns="0" bIns="0">
            <a:spAutoFit/>
          </a:bodyPr>
          <a:lstStyle/>
          <a:p>
            <a:pPr algn="l"/>
            <a:r>
              <a:rPr lang="nb-NO" sz="1200">
                <a:solidFill>
                  <a:srgbClr val="000000"/>
                </a:solidFill>
                <a:latin typeface="Calibri" panose="020F0502020204030204" pitchFamily="34" charset="0"/>
                <a:cs typeface="Calibri" panose="020F0502020204030204" pitchFamily="34" charset="0"/>
              </a:rPr>
              <a:t>Følsomhet Intern</a:t>
            </a:r>
          </a:p>
        </p:txBody>
      </p:sp>
    </p:spTree>
    <p:extLst>
      <p:ext uri="{BB962C8B-B14F-4D97-AF65-F5344CB8AC3E}">
        <p14:creationId xmlns:p14="http://schemas.microsoft.com/office/powerpoint/2010/main" val="247593436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 id="2147483994" r:id="rId34"/>
    <p:sldLayoutId id="2147483995" r:id="rId35"/>
    <p:sldLayoutId id="2147483996" r:id="rId36"/>
    <p:sldLayoutId id="2147483997" r:id="rId37"/>
  </p:sldLayoutIdLst>
  <p:hf sldNum="0" hdr="0" ftr="0" dt="0"/>
  <p:txStyles>
    <p:titleStyle>
      <a:lvl1pPr algn="l" defTabSz="1097280" rtl="0" eaLnBrk="1" latinLnBrk="0" hangingPunct="1">
        <a:lnSpc>
          <a:spcPct val="100000"/>
        </a:lnSpc>
        <a:spcBef>
          <a:spcPct val="0"/>
        </a:spcBef>
        <a:buNone/>
        <a:defRPr sz="4560" kern="1200">
          <a:solidFill>
            <a:schemeClr val="dk2"/>
          </a:solidFill>
          <a:latin typeface="+mj-lt"/>
          <a:ea typeface="+mj-ea"/>
          <a:cs typeface="+mj-cs"/>
        </a:defRPr>
      </a:lvl1pPr>
    </p:titleStyle>
    <p:bodyStyle>
      <a:lvl1pPr marL="36576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1pPr>
      <a:lvl2pPr marL="73152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2pPr>
      <a:lvl3pPr marL="109728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3pPr>
      <a:lvl4pPr marL="146304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4pPr>
      <a:lvl5pPr marL="182880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5">
          <p15:clr>
            <a:srgbClr val="F26B43"/>
          </p15:clr>
        </p15:guide>
        <p15:guide id="2" orient="horz" pos="3819">
          <p15:clr>
            <a:srgbClr val="F26B43"/>
          </p15:clr>
        </p15:guide>
        <p15:guide id="3" pos="502">
          <p15:clr>
            <a:srgbClr val="F26B43"/>
          </p15:clr>
        </p15:guide>
        <p15:guide id="8" pos="3714">
          <p15:clr>
            <a:srgbClr val="F26B43"/>
          </p15:clr>
        </p15:guide>
        <p15:guide id="9" pos="3963">
          <p15:clr>
            <a:srgbClr val="F26B43"/>
          </p15:clr>
        </p15:guide>
        <p15:guide id="12" pos="7174">
          <p15:clr>
            <a:srgbClr val="F26B43"/>
          </p15:clr>
        </p15:guide>
        <p15:guide id="16" pos="7421">
          <p15:clr>
            <a:srgbClr val="F26B43"/>
          </p15:clr>
        </p15:guide>
        <p15:guide id="17"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20090" y="1080135"/>
            <a:ext cx="10441305" cy="864108"/>
          </a:xfrm>
          <a:prstGeom prst="rect">
            <a:avLst/>
          </a:prstGeom>
        </p:spPr>
        <p:txBody>
          <a:bodyPr vert="horz" lIns="0" tIns="0" rIns="0" bIns="0" rtlCol="0" anchor="t" anchorCtr="0">
            <a:normAutofit/>
          </a:bodyPr>
          <a:lstStyle/>
          <a:p>
            <a:r>
              <a:rPr lang="nb-NO" dirty="0"/>
              <a:t>Klikk for å redigere tittelstil</a:t>
            </a:r>
          </a:p>
        </p:txBody>
      </p:sp>
      <p:sp>
        <p:nvSpPr>
          <p:cNvPr id="3" name="Plassholder for tekst 2"/>
          <p:cNvSpPr>
            <a:spLocks noGrp="1"/>
          </p:cNvSpPr>
          <p:nvPr>
            <p:ph type="body" idx="1"/>
          </p:nvPr>
        </p:nvSpPr>
        <p:spPr>
          <a:xfrm>
            <a:off x="720090" y="2340293"/>
            <a:ext cx="10441305" cy="522065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720090" y="7812977"/>
            <a:ext cx="1152144" cy="221599"/>
          </a:xfrm>
          <a:prstGeom prst="rect">
            <a:avLst/>
          </a:prstGeom>
        </p:spPr>
        <p:txBody>
          <a:bodyPr vert="horz" lIns="0" tIns="0" rIns="0" bIns="0" rtlCol="0" anchor="ctr">
            <a:normAutofit/>
          </a:bodyPr>
          <a:lstStyle>
            <a:lvl1pPr algn="l">
              <a:defRPr sz="1200">
                <a:solidFill>
                  <a:schemeClr val="tx1">
                    <a:tint val="75000"/>
                  </a:schemeClr>
                </a:solidFill>
              </a:defRPr>
            </a:lvl1pPr>
          </a:lstStyle>
          <a:p>
            <a:fld id="{983651F3-9B16-40C6-B209-3688FC9C95F6}" type="datetimeFigureOut">
              <a:rPr lang="nb-NO" smtClean="0"/>
              <a:t>22.01.2024</a:t>
            </a:fld>
            <a:endParaRPr lang="nb-NO" dirty="0"/>
          </a:p>
        </p:txBody>
      </p:sp>
      <p:sp>
        <p:nvSpPr>
          <p:cNvPr id="5" name="Plassholder for bunntekst 4"/>
          <p:cNvSpPr>
            <a:spLocks noGrp="1"/>
          </p:cNvSpPr>
          <p:nvPr>
            <p:ph type="ftr" sz="quarter" idx="3"/>
          </p:nvPr>
        </p:nvSpPr>
        <p:spPr>
          <a:xfrm>
            <a:off x="2229150" y="7812977"/>
            <a:ext cx="8932245" cy="221599"/>
          </a:xfrm>
          <a:prstGeom prst="rect">
            <a:avLst/>
          </a:prstGeom>
        </p:spPr>
        <p:txBody>
          <a:bodyPr vert="horz" lIns="0" tIns="0" rIns="0" bIns="0" rtlCol="0" anchor="ctr">
            <a:normAutofit/>
          </a:bodyPr>
          <a:lstStyle>
            <a:lvl1pPr algn="l">
              <a:defRPr sz="12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13541235" y="7812977"/>
            <a:ext cx="345643" cy="221599"/>
          </a:xfrm>
          <a:prstGeom prst="rect">
            <a:avLst/>
          </a:prstGeom>
        </p:spPr>
        <p:txBody>
          <a:bodyPr vert="horz" lIns="0" tIns="0" rIns="0" bIns="0" rtlCol="0" anchor="ctr">
            <a:normAutofit/>
          </a:bodyPr>
          <a:lstStyle>
            <a:lvl1pPr algn="r">
              <a:defRPr sz="1200">
                <a:solidFill>
                  <a:schemeClr val="tx1">
                    <a:tint val="75000"/>
                  </a:schemeClr>
                </a:solidFill>
              </a:defRPr>
            </a:lvl1pPr>
          </a:lstStyle>
          <a:p>
            <a:fld id="{5751DFAA-887F-4071-8EAD-E8CA316FCF06}" type="slidenum">
              <a:rPr lang="nb-NO" smtClean="0"/>
              <a:t>‹#›</a:t>
            </a:fld>
            <a:endParaRPr lang="nb-NO" dirty="0"/>
          </a:p>
        </p:txBody>
      </p:sp>
      <p:sp>
        <p:nvSpPr>
          <p:cNvPr id="8" name="TekstSylinder 7">
            <a:extLst>
              <a:ext uri="{FF2B5EF4-FFF2-40B4-BE49-F238E27FC236}">
                <a16:creationId xmlns:a16="http://schemas.microsoft.com/office/drawing/2014/main" id="{9F737EBE-D844-470C-B0E5-B94275D9D5BC}"/>
              </a:ext>
            </a:extLst>
          </p:cNvPr>
          <p:cNvSpPr txBox="1"/>
          <p:nvPr userDrawn="1">
            <p:extLst>
              <p:ext uri="{1162E1C5-73C7-4A58-AE30-91384D911F3F}">
                <p184:classification xmlns:p184="http://schemas.microsoft.com/office/powerpoint/2018/4/main" val="ftr"/>
              </p:ext>
            </p:extLst>
          </p:nvPr>
        </p:nvSpPr>
        <p:spPr>
          <a:xfrm>
            <a:off x="0" y="8077200"/>
            <a:ext cx="1177925" cy="152400"/>
          </a:xfrm>
          <a:prstGeom prst="rect">
            <a:avLst/>
          </a:prstGeom>
        </p:spPr>
        <p:txBody>
          <a:bodyPr horzOverflow="overflow" lIns="0" tIns="0" rIns="0" bIns="0">
            <a:spAutoFit/>
          </a:bodyPr>
          <a:lstStyle/>
          <a:p>
            <a:pPr algn="l"/>
            <a:r>
              <a:rPr lang="nb-NO" sz="10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42" r:id="rId1"/>
    <p:sldLayoutId id="2147483746" r:id="rId2"/>
    <p:sldLayoutId id="2147483753" r:id="rId3"/>
    <p:sldLayoutId id="2147483654" r:id="rId4"/>
    <p:sldLayoutId id="2147483748" r:id="rId5"/>
    <p:sldLayoutId id="2147483656" r:id="rId6"/>
    <p:sldLayoutId id="2147483743" r:id="rId7"/>
    <p:sldLayoutId id="2147483750" r:id="rId8"/>
    <p:sldLayoutId id="2147483745" r:id="rId9"/>
    <p:sldLayoutId id="2147483747" r:id="rId10"/>
    <p:sldLayoutId id="2147483744" r:id="rId11"/>
    <p:sldLayoutId id="2147483749" r:id="rId12"/>
    <p:sldLayoutId id="2147483751" r:id="rId13"/>
    <p:sldLayoutId id="2147483752" r:id="rId14"/>
    <p:sldLayoutId id="2147483655" r:id="rId15"/>
  </p:sldLayoutIdLst>
  <p:txStyles>
    <p:title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p:titleStyle>
    <p:body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31520" y="1234481"/>
            <a:ext cx="13167360" cy="611691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748070" y="7571184"/>
            <a:ext cx="1267341" cy="438150"/>
          </a:xfrm>
          <a:prstGeom prst="rect">
            <a:avLst/>
          </a:prstGeom>
        </p:spPr>
        <p:txBody>
          <a:bodyPr vert="horz" lIns="91440" tIns="45720" rIns="91440" bIns="45720" rtlCol="0" anchor="ctr"/>
          <a:lstStyle>
            <a:lvl1pPr algn="ctr">
              <a:defRPr sz="1600" b="1">
                <a:solidFill>
                  <a:srgbClr val="40678D"/>
                </a:solidFill>
              </a:defRPr>
            </a:lvl1pPr>
          </a:lstStyle>
          <a:p>
            <a:fld id="{F8808285-634A-4FBB-AB9E-69A3F0CAA069}" type="datetimeFigureOut">
              <a:rPr lang="nb-NO" smtClean="0"/>
              <a:pPr/>
              <a:t>22.01.2024</a:t>
            </a:fld>
            <a:endParaRPr lang="nb-NO" dirty="0"/>
          </a:p>
        </p:txBody>
      </p:sp>
      <p:sp>
        <p:nvSpPr>
          <p:cNvPr id="5" name="Plassholder for bunntekst 4"/>
          <p:cNvSpPr>
            <a:spLocks noGrp="1"/>
          </p:cNvSpPr>
          <p:nvPr>
            <p:ph type="ftr" sz="quarter" idx="3"/>
          </p:nvPr>
        </p:nvSpPr>
        <p:spPr>
          <a:xfrm>
            <a:off x="2361050" y="7571184"/>
            <a:ext cx="7488832" cy="438150"/>
          </a:xfrm>
          <a:prstGeom prst="rect">
            <a:avLst/>
          </a:prstGeom>
        </p:spPr>
        <p:txBody>
          <a:bodyPr vert="horz" lIns="91440" tIns="45720" rIns="91440" bIns="45720" rtlCol="0" anchor="ctr"/>
          <a:lstStyle>
            <a:lvl1pPr algn="ctr">
              <a:defRPr sz="1600" b="1">
                <a:solidFill>
                  <a:srgbClr val="40678D"/>
                </a:solidFill>
              </a:defRPr>
            </a:lvl1pPr>
          </a:lstStyle>
          <a:p>
            <a:endParaRPr lang="nb-NO" dirty="0"/>
          </a:p>
        </p:txBody>
      </p:sp>
      <p:sp>
        <p:nvSpPr>
          <p:cNvPr id="6" name="Plassholder for lysbildenummer 5"/>
          <p:cNvSpPr>
            <a:spLocks noGrp="1"/>
          </p:cNvSpPr>
          <p:nvPr>
            <p:ph type="sldNum" sz="quarter" idx="4"/>
          </p:nvPr>
        </p:nvSpPr>
        <p:spPr>
          <a:xfrm>
            <a:off x="10195520" y="7574611"/>
            <a:ext cx="1053466" cy="438150"/>
          </a:xfrm>
          <a:prstGeom prst="rect">
            <a:avLst/>
          </a:prstGeom>
        </p:spPr>
        <p:txBody>
          <a:bodyPr vert="horz" lIns="91440" tIns="45720" rIns="91440" bIns="45720" rtlCol="0" anchor="ctr"/>
          <a:lstStyle>
            <a:lvl1pPr algn="r">
              <a:defRPr sz="1600" b="1">
                <a:solidFill>
                  <a:srgbClr val="40678D"/>
                </a:solidFill>
              </a:defRPr>
            </a:lvl1pPr>
          </a:lstStyle>
          <a:p>
            <a:fld id="{BFD8C76D-D242-4065-9A4B-9E6F62C0970B}" type="slidenum">
              <a:rPr lang="nb-NO" smtClean="0"/>
              <a:pPr/>
              <a:t>‹#›</a:t>
            </a:fld>
            <a:endParaRPr lang="nb-NO" dirty="0"/>
          </a:p>
        </p:txBody>
      </p:sp>
      <p:pic>
        <p:nvPicPr>
          <p:cNvPr id="7" name="Bilde 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693287" y="7746510"/>
            <a:ext cx="2206757" cy="107290"/>
          </a:xfrm>
          <a:prstGeom prst="rect">
            <a:avLst/>
          </a:prstGeom>
        </p:spPr>
      </p:pic>
      <p:sp>
        <p:nvSpPr>
          <p:cNvPr id="8" name="Plassholder for tittel 1"/>
          <p:cNvSpPr>
            <a:spLocks noGrp="1"/>
          </p:cNvSpPr>
          <p:nvPr>
            <p:ph type="title"/>
          </p:nvPr>
        </p:nvSpPr>
        <p:spPr>
          <a:xfrm>
            <a:off x="731520" y="329567"/>
            <a:ext cx="13167360" cy="789701"/>
          </a:xfrm>
          <a:prstGeom prst="rect">
            <a:avLst/>
          </a:prstGeom>
        </p:spPr>
        <p:txBody>
          <a:bodyPr vert="horz" lIns="91440" tIns="45720" rIns="91440" bIns="45720" rtlCol="0" anchor="ctr">
            <a:normAutofit/>
          </a:bodyPr>
          <a:lstStyle/>
          <a:p>
            <a:r>
              <a:rPr lang="nb-NO" dirty="0"/>
              <a:t>KLIKK FOR Å REDIGERE TITTELSTIL</a:t>
            </a:r>
          </a:p>
        </p:txBody>
      </p:sp>
    </p:spTree>
    <p:extLst>
      <p:ext uri="{BB962C8B-B14F-4D97-AF65-F5344CB8AC3E}">
        <p14:creationId xmlns:p14="http://schemas.microsoft.com/office/powerpoint/2010/main" val="20339871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690" r:id="rId7"/>
    <p:sldLayoutId id="2147483691" r:id="rId8"/>
    <p:sldLayoutId id="2147483692" r:id="rId9"/>
    <p:sldLayoutId id="2147483693" r:id="rId10"/>
    <p:sldLayoutId id="2147483694" r:id="rId11"/>
    <p:sldLayoutId id="2147483807" r:id="rId12"/>
  </p:sldLayoutIdLst>
  <p:txStyles>
    <p:titleStyle>
      <a:lvl1pPr marL="0" indent="0" algn="l" defTabSz="1463040" rtl="0" eaLnBrk="1" latinLnBrk="0" hangingPunct="1">
        <a:spcBef>
          <a:spcPct val="0"/>
        </a:spcBef>
        <a:buFont typeface="Arial" charset="0"/>
        <a:buNone/>
        <a:defRPr sz="4480" b="1" kern="1200">
          <a:solidFill>
            <a:srgbClr val="40678D"/>
          </a:solidFill>
          <a:latin typeface="+mj-lt"/>
          <a:ea typeface="+mj-ea"/>
          <a:cs typeface="+mj-cs"/>
        </a:defRPr>
      </a:lvl1pPr>
    </p:titleStyle>
    <p:bodyStyle>
      <a:lvl1pPr marL="548640" indent="-54864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1188720" indent="-457200" algn="l" defTabSz="146304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2pPr>
      <a:lvl3pPr marL="1828800" indent="-365760" algn="l" defTabSz="1463040" rtl="0" eaLnBrk="1" latinLnBrk="0" hangingPunct="1">
        <a:spcBef>
          <a:spcPct val="20000"/>
        </a:spcBef>
        <a:buFont typeface="Arial" panose="020B0604020202020204" pitchFamily="34" charset="0"/>
        <a:buChar char="•"/>
        <a:defRPr sz="2560" kern="1200">
          <a:solidFill>
            <a:schemeClr val="tx1"/>
          </a:solidFill>
          <a:latin typeface="+mn-lt"/>
          <a:ea typeface="+mn-ea"/>
          <a:cs typeface="+mn-cs"/>
        </a:defRPr>
      </a:lvl3pPr>
      <a:lvl4pPr marL="2560320" indent="-365760" algn="l" defTabSz="1463040" rtl="0" eaLnBrk="1" latinLnBrk="0" hangingPunct="1">
        <a:spcBef>
          <a:spcPct val="20000"/>
        </a:spcBef>
        <a:buFont typeface="Arial" panose="020B0604020202020204" pitchFamily="34" charset="0"/>
        <a:buChar char="–"/>
        <a:defRPr sz="2240" kern="1200">
          <a:solidFill>
            <a:schemeClr val="tx1"/>
          </a:solidFill>
          <a:latin typeface="+mn-lt"/>
          <a:ea typeface="+mn-ea"/>
          <a:cs typeface="+mn-cs"/>
        </a:defRPr>
      </a:lvl4pPr>
      <a:lvl5pPr marL="3291840" indent="-365760" algn="l" defTabSz="1463040" rtl="0" eaLnBrk="1" latinLnBrk="0" hangingPunct="1">
        <a:spcBef>
          <a:spcPct val="20000"/>
        </a:spcBef>
        <a:buFont typeface="Arial" panose="020B0604020202020204" pitchFamily="34" charset="0"/>
        <a:buChar char="»"/>
        <a:defRPr sz="224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nb-NO"/>
      </a:defPPr>
      <a:lvl1pPr marL="0" algn="l" defTabSz="1463040" rtl="0" eaLnBrk="1" latinLnBrk="0" hangingPunct="1">
        <a:defRPr sz="2880" kern="1200">
          <a:solidFill>
            <a:schemeClr val="tx1"/>
          </a:solidFill>
          <a:latin typeface="+mn-lt"/>
          <a:ea typeface="+mn-ea"/>
          <a:cs typeface="+mn-cs"/>
        </a:defRPr>
      </a:lvl1pPr>
      <a:lvl2pPr marL="731520" algn="l" defTabSz="1463040" rtl="0" eaLnBrk="1" latinLnBrk="0" hangingPunct="1">
        <a:defRPr sz="2880" kern="1200">
          <a:solidFill>
            <a:schemeClr val="tx1"/>
          </a:solidFill>
          <a:latin typeface="+mn-lt"/>
          <a:ea typeface="+mn-ea"/>
          <a:cs typeface="+mn-cs"/>
        </a:defRPr>
      </a:lvl2pPr>
      <a:lvl3pPr marL="1463040" algn="l" defTabSz="1463040" rtl="0" eaLnBrk="1" latinLnBrk="0" hangingPunct="1">
        <a:defRPr sz="2880" kern="1200">
          <a:solidFill>
            <a:schemeClr val="tx1"/>
          </a:solidFill>
          <a:latin typeface="+mn-lt"/>
          <a:ea typeface="+mn-ea"/>
          <a:cs typeface="+mn-cs"/>
        </a:defRPr>
      </a:lvl3pPr>
      <a:lvl4pPr marL="2194560" algn="l" defTabSz="1463040" rtl="0" eaLnBrk="1" latinLnBrk="0" hangingPunct="1">
        <a:defRPr sz="2880" kern="1200">
          <a:solidFill>
            <a:schemeClr val="tx1"/>
          </a:solidFill>
          <a:latin typeface="+mn-lt"/>
          <a:ea typeface="+mn-ea"/>
          <a:cs typeface="+mn-cs"/>
        </a:defRPr>
      </a:lvl4pPr>
      <a:lvl5pPr marL="2926080" algn="l" defTabSz="1463040" rtl="0" eaLnBrk="1" latinLnBrk="0" hangingPunct="1">
        <a:defRPr sz="2880" kern="1200">
          <a:solidFill>
            <a:schemeClr val="tx1"/>
          </a:solidFill>
          <a:latin typeface="+mn-lt"/>
          <a:ea typeface="+mn-ea"/>
          <a:cs typeface="+mn-cs"/>
        </a:defRPr>
      </a:lvl5pPr>
      <a:lvl6pPr marL="3657600" algn="l" defTabSz="1463040" rtl="0" eaLnBrk="1" latinLnBrk="0" hangingPunct="1">
        <a:defRPr sz="2880" kern="1200">
          <a:solidFill>
            <a:schemeClr val="tx1"/>
          </a:solidFill>
          <a:latin typeface="+mn-lt"/>
          <a:ea typeface="+mn-ea"/>
          <a:cs typeface="+mn-cs"/>
        </a:defRPr>
      </a:lvl6pPr>
      <a:lvl7pPr marL="4389120" algn="l" defTabSz="1463040" rtl="0" eaLnBrk="1" latinLnBrk="0" hangingPunct="1">
        <a:defRPr sz="2880" kern="1200">
          <a:solidFill>
            <a:schemeClr val="tx1"/>
          </a:solidFill>
          <a:latin typeface="+mn-lt"/>
          <a:ea typeface="+mn-ea"/>
          <a:cs typeface="+mn-cs"/>
        </a:defRPr>
      </a:lvl7pPr>
      <a:lvl8pPr marL="5120640" algn="l" defTabSz="1463040" rtl="0" eaLnBrk="1" latinLnBrk="0" hangingPunct="1">
        <a:defRPr sz="2880" kern="1200">
          <a:solidFill>
            <a:schemeClr val="tx1"/>
          </a:solidFill>
          <a:latin typeface="+mn-lt"/>
          <a:ea typeface="+mn-ea"/>
          <a:cs typeface="+mn-cs"/>
        </a:defRPr>
      </a:lvl8pPr>
      <a:lvl9pPr marL="5852160" algn="l" defTabSz="1463040" rtl="0" eaLnBrk="1" latinLnBrk="0" hangingPunct="1">
        <a:defRPr sz="28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6DCC81-28CF-43BD-AB01-4A5711483DBF}"/>
              </a:ext>
            </a:extLst>
          </p:cNvPr>
          <p:cNvSpPr>
            <a:spLocks noGrp="1"/>
          </p:cNvSpPr>
          <p:nvPr>
            <p:ph type="title"/>
          </p:nvPr>
        </p:nvSpPr>
        <p:spPr>
          <a:xfrm>
            <a:off x="956310" y="1036845"/>
            <a:ext cx="10515600" cy="1403461"/>
          </a:xfrm>
          <a:prstGeom prst="rect">
            <a:avLst/>
          </a:prstGeom>
        </p:spPr>
        <p:txBody>
          <a:bodyPr vert="horz" wrap="square" lIns="0" tIns="0" rIns="0" bIns="0" rtlCol="0" anchor="b">
            <a:noAutofit/>
          </a:bodyPr>
          <a:lstStyle/>
          <a:p>
            <a:r>
              <a:rPr lang="nb-NO"/>
              <a:t>Klikk for å redigere tittelstil</a:t>
            </a:r>
          </a:p>
        </p:txBody>
      </p:sp>
      <p:sp>
        <p:nvSpPr>
          <p:cNvPr id="3" name="Plassholder for tekst 2">
            <a:extLst>
              <a:ext uri="{FF2B5EF4-FFF2-40B4-BE49-F238E27FC236}">
                <a16:creationId xmlns:a16="http://schemas.microsoft.com/office/drawing/2014/main" id="{1D41D179-E467-48CF-9B46-3F4C1069CF84}"/>
              </a:ext>
            </a:extLst>
          </p:cNvPr>
          <p:cNvSpPr>
            <a:spLocks noGrp="1"/>
          </p:cNvSpPr>
          <p:nvPr>
            <p:ph type="body" idx="1"/>
          </p:nvPr>
        </p:nvSpPr>
        <p:spPr>
          <a:xfrm>
            <a:off x="956311" y="2895600"/>
            <a:ext cx="12713970" cy="4379597"/>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B8CDE90B-F9D0-4094-A5DB-5AA1AE39E2F5}"/>
              </a:ext>
            </a:extLst>
          </p:cNvPr>
          <p:cNvSpPr>
            <a:spLocks noGrp="1"/>
          </p:cNvSpPr>
          <p:nvPr>
            <p:ph type="dt" sz="half" idx="2"/>
          </p:nvPr>
        </p:nvSpPr>
        <p:spPr>
          <a:xfrm>
            <a:off x="0" y="-160710"/>
            <a:ext cx="3291840" cy="18467"/>
          </a:xfrm>
          <a:prstGeom prst="rect">
            <a:avLst/>
          </a:prstGeom>
        </p:spPr>
        <p:txBody>
          <a:bodyPr vert="horz" lIns="0" tIns="0" rIns="0" bIns="0" rtlCol="0" anchor="ctr">
            <a:spAutoFit/>
          </a:bodyPr>
          <a:lstStyle>
            <a:lvl1pPr algn="l">
              <a:defRPr sz="120">
                <a:solidFill>
                  <a:schemeClr val="dk2"/>
                </a:solidFill>
              </a:defRPr>
            </a:lvl1pPr>
          </a:lstStyle>
          <a:p>
            <a:fld id="{38A75211-4ABF-4D09-AFA8-C3A9EEE6E2FC}" type="datetime1">
              <a:rPr lang="nb-NO" smtClean="0"/>
              <a:t>22.01.2024</a:t>
            </a:fld>
            <a:endParaRPr lang="nb-NO"/>
          </a:p>
        </p:txBody>
      </p:sp>
      <p:sp>
        <p:nvSpPr>
          <p:cNvPr id="5" name="Plassholder for bunntekst 4">
            <a:extLst>
              <a:ext uri="{FF2B5EF4-FFF2-40B4-BE49-F238E27FC236}">
                <a16:creationId xmlns:a16="http://schemas.microsoft.com/office/drawing/2014/main" id="{A5A99EDB-DC56-4B77-9C83-A4B87C16B2BE}"/>
              </a:ext>
            </a:extLst>
          </p:cNvPr>
          <p:cNvSpPr>
            <a:spLocks noGrp="1"/>
          </p:cNvSpPr>
          <p:nvPr>
            <p:ph type="ftr" sz="quarter" idx="3"/>
          </p:nvPr>
        </p:nvSpPr>
        <p:spPr>
          <a:xfrm>
            <a:off x="1085894" y="7625988"/>
            <a:ext cx="12212640" cy="258533"/>
          </a:xfrm>
          <a:prstGeom prst="rect">
            <a:avLst/>
          </a:prstGeom>
        </p:spPr>
        <p:txBody>
          <a:bodyPr vert="horz" wrap="square" lIns="0" tIns="0" rIns="0" bIns="0" rtlCol="0" anchor="ctr">
            <a:spAutoFit/>
          </a:bodyPr>
          <a:lstStyle>
            <a:lvl1pPr algn="r">
              <a:defRPr sz="1680">
                <a:solidFill>
                  <a:schemeClr val="dk2"/>
                </a:solidFill>
              </a:defRPr>
            </a:lvl1pPr>
          </a:lstStyle>
          <a:p>
            <a:r>
              <a:rPr lang="nb-NO" dirty="0"/>
              <a:t>Sett tittel på presentasjonen via "Sett inn" -&gt; "Topptekst og bunntekst"</a:t>
            </a:r>
          </a:p>
        </p:txBody>
      </p:sp>
      <p:sp>
        <p:nvSpPr>
          <p:cNvPr id="6" name="Plassholder for lysbildenummer 5">
            <a:extLst>
              <a:ext uri="{FF2B5EF4-FFF2-40B4-BE49-F238E27FC236}">
                <a16:creationId xmlns:a16="http://schemas.microsoft.com/office/drawing/2014/main" id="{9F23CF0F-671C-4A4D-87DD-A1299D7B8F4C}"/>
              </a:ext>
            </a:extLst>
          </p:cNvPr>
          <p:cNvSpPr>
            <a:spLocks noGrp="1"/>
          </p:cNvSpPr>
          <p:nvPr>
            <p:ph type="sldNum" sz="quarter" idx="4"/>
          </p:nvPr>
        </p:nvSpPr>
        <p:spPr>
          <a:xfrm>
            <a:off x="13364828" y="7625988"/>
            <a:ext cx="305452" cy="258533"/>
          </a:xfrm>
          <a:prstGeom prst="rect">
            <a:avLst/>
          </a:prstGeom>
        </p:spPr>
        <p:txBody>
          <a:bodyPr vert="horz" wrap="square" lIns="0" tIns="0" rIns="0" bIns="0" rtlCol="0" anchor="ctr">
            <a:spAutoFit/>
          </a:bodyPr>
          <a:lstStyle>
            <a:lvl1pPr algn="r">
              <a:defRPr sz="1680">
                <a:solidFill>
                  <a:schemeClr val="dk2"/>
                </a:solidFill>
              </a:defRPr>
            </a:lvl1pPr>
          </a:lstStyle>
          <a:p>
            <a:r>
              <a:rPr lang="nb-NO" dirty="0"/>
              <a:t> </a:t>
            </a:r>
            <a:fld id="{FF8458C2-5565-427F-8AB4-11699EB93339}" type="slidenum">
              <a:rPr lang="nb-NO" smtClean="0"/>
              <a:pPr/>
              <a:t>‹#›</a:t>
            </a:fld>
            <a:endParaRPr lang="nb-NO" dirty="0"/>
          </a:p>
        </p:txBody>
      </p:sp>
      <p:pic>
        <p:nvPicPr>
          <p:cNvPr id="8" name="Grafikk 7">
            <a:extLst>
              <a:ext uri="{FF2B5EF4-FFF2-40B4-BE49-F238E27FC236}">
                <a16:creationId xmlns:a16="http://schemas.microsoft.com/office/drawing/2014/main" id="{7B7AEF81-0982-B94F-B897-60C5CA8AC119}"/>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1957094" y="378220"/>
            <a:ext cx="1728000" cy="437918"/>
          </a:xfrm>
          <a:prstGeom prst="rect">
            <a:avLst/>
          </a:prstGeom>
        </p:spPr>
      </p:pic>
      <p:sp>
        <p:nvSpPr>
          <p:cNvPr id="7" name="MSIPCMContentMarking" descr="{&quot;HashCode&quot;:610110512,&quot;Placement&quot;:&quot;Footer&quot;,&quot;Top&quot;:519.343,&quot;Left&quot;:0.0,&quot;SlideWidth&quot;:960,&quot;SlideHeight&quot;:540}">
            <a:extLst>
              <a:ext uri="{FF2B5EF4-FFF2-40B4-BE49-F238E27FC236}">
                <a16:creationId xmlns:a16="http://schemas.microsoft.com/office/drawing/2014/main" id="{25E380CD-9707-EA67-1BE7-4BF489EEEB35}"/>
              </a:ext>
            </a:extLst>
          </p:cNvPr>
          <p:cNvSpPr txBox="1"/>
          <p:nvPr userDrawn="1"/>
        </p:nvSpPr>
        <p:spPr>
          <a:xfrm>
            <a:off x="1" y="7979860"/>
            <a:ext cx="1735352" cy="184666"/>
          </a:xfrm>
          <a:prstGeom prst="rect">
            <a:avLst/>
          </a:prstGeom>
          <a:noFill/>
        </p:spPr>
        <p:txBody>
          <a:bodyPr vert="horz" wrap="square" lIns="0" tIns="0" rIns="0" bIns="0" rtlCol="0" anchor="ctr" anchorCtr="1">
            <a:spAutoFit/>
          </a:bodyPr>
          <a:lstStyle/>
          <a:p>
            <a:pPr algn="l">
              <a:spcBef>
                <a:spcPts val="0"/>
              </a:spcBef>
              <a:spcAft>
                <a:spcPts val="0"/>
              </a:spcAft>
            </a:pPr>
            <a:r>
              <a:rPr lang="nb-NO" sz="1200">
                <a:solidFill>
                  <a:srgbClr val="000000"/>
                </a:solidFill>
                <a:latin typeface="Calibri" panose="020F0502020204030204" pitchFamily="34" charset="0"/>
              </a:rPr>
              <a:t>Følsomhet Intern (gul)</a:t>
            </a:r>
          </a:p>
        </p:txBody>
      </p:sp>
    </p:spTree>
    <p:extLst>
      <p:ext uri="{BB962C8B-B14F-4D97-AF65-F5344CB8AC3E}">
        <p14:creationId xmlns:p14="http://schemas.microsoft.com/office/powerpoint/2010/main" val="200776356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1" r:id="rId5"/>
    <p:sldLayoutId id="2147483662" r:id="rId6"/>
    <p:sldLayoutId id="2147483663" r:id="rId7"/>
    <p:sldLayoutId id="2147483650" r:id="rId8"/>
    <p:sldLayoutId id="2147483652" r:id="rId9"/>
    <p:sldLayoutId id="2147483664" r:id="rId10"/>
    <p:sldLayoutId id="2147483653" r:id="rId11"/>
    <p:sldLayoutId id="2147483666" r:id="rId12"/>
    <p:sldLayoutId id="2147483667" r:id="rId13"/>
    <p:sldLayoutId id="2147483668" r:id="rId14"/>
    <p:sldLayoutId id="2147483665" r:id="rId15"/>
    <p:sldLayoutId id="2147483669" r:id="rId16"/>
    <p:sldLayoutId id="2147483651" r:id="rId17"/>
    <p:sldLayoutId id="2147483682" r:id="rId18"/>
    <p:sldLayoutId id="2147483681" r:id="rId19"/>
    <p:sldLayoutId id="2147483683" r:id="rId20"/>
    <p:sldLayoutId id="2147483684" r:id="rId21"/>
    <p:sldLayoutId id="2147483685" r:id="rId22"/>
    <p:sldLayoutId id="2147483686"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8" r:id="rId35"/>
    <p:sldLayoutId id="2147483689" r:id="rId36"/>
    <p:sldLayoutId id="2147483687" r:id="rId37"/>
  </p:sldLayoutIdLst>
  <p:hf sldNum="0" hdr="0" ftr="0" dt="0"/>
  <p:txStyles>
    <p:titleStyle>
      <a:lvl1pPr algn="l" defTabSz="1097280" rtl="0" eaLnBrk="1" latinLnBrk="0" hangingPunct="1">
        <a:lnSpc>
          <a:spcPct val="100000"/>
        </a:lnSpc>
        <a:spcBef>
          <a:spcPct val="0"/>
        </a:spcBef>
        <a:buNone/>
        <a:defRPr sz="4560" kern="1200">
          <a:solidFill>
            <a:schemeClr val="dk2"/>
          </a:solidFill>
          <a:latin typeface="+mj-lt"/>
          <a:ea typeface="+mj-ea"/>
          <a:cs typeface="+mj-cs"/>
        </a:defRPr>
      </a:lvl1pPr>
    </p:titleStyle>
    <p:bodyStyle>
      <a:lvl1pPr marL="36576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1pPr>
      <a:lvl2pPr marL="73152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2pPr>
      <a:lvl3pPr marL="109728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3pPr>
      <a:lvl4pPr marL="146304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4pPr>
      <a:lvl5pPr marL="182880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8" userDrawn="1">
          <p15:clr>
            <a:srgbClr val="F26B43"/>
          </p15:clr>
        </p15:guide>
        <p15:guide id="2" orient="horz" pos="4583" userDrawn="1">
          <p15:clr>
            <a:srgbClr val="F26B43"/>
          </p15:clr>
        </p15:guide>
        <p15:guide id="3" pos="602" userDrawn="1">
          <p15:clr>
            <a:srgbClr val="F26B43"/>
          </p15:clr>
        </p15:guide>
        <p15:guide id="8" pos="4457" userDrawn="1">
          <p15:clr>
            <a:srgbClr val="F26B43"/>
          </p15:clr>
        </p15:guide>
        <p15:guide id="9" pos="4756" userDrawn="1">
          <p15:clr>
            <a:srgbClr val="F26B43"/>
          </p15:clr>
        </p15:guide>
        <p15:guide id="12" pos="8609" userDrawn="1">
          <p15:clr>
            <a:srgbClr val="F26B43"/>
          </p15:clr>
        </p15:guide>
        <p15:guide id="16" pos="8905" userDrawn="1">
          <p15:clr>
            <a:srgbClr val="F26B43"/>
          </p15:clr>
        </p15:guide>
        <p15:guide id="17" pos="30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6DCC81-28CF-43BD-AB01-4A5711483DBF}"/>
              </a:ext>
            </a:extLst>
          </p:cNvPr>
          <p:cNvSpPr>
            <a:spLocks noGrp="1"/>
          </p:cNvSpPr>
          <p:nvPr>
            <p:ph type="title"/>
          </p:nvPr>
        </p:nvSpPr>
        <p:spPr>
          <a:xfrm>
            <a:off x="956310" y="1036845"/>
            <a:ext cx="10515600" cy="1403461"/>
          </a:xfrm>
          <a:prstGeom prst="rect">
            <a:avLst/>
          </a:prstGeom>
        </p:spPr>
        <p:txBody>
          <a:bodyPr vert="horz" wrap="square" lIns="0" tIns="0" rIns="0" bIns="0" rtlCol="0" anchor="b">
            <a:noAutofit/>
          </a:bodyPr>
          <a:lstStyle/>
          <a:p>
            <a:r>
              <a:rPr lang="nb-NO"/>
              <a:t>Klikk for å redigere tittelstil</a:t>
            </a:r>
          </a:p>
        </p:txBody>
      </p:sp>
      <p:sp>
        <p:nvSpPr>
          <p:cNvPr id="3" name="Plassholder for tekst 2">
            <a:extLst>
              <a:ext uri="{FF2B5EF4-FFF2-40B4-BE49-F238E27FC236}">
                <a16:creationId xmlns:a16="http://schemas.microsoft.com/office/drawing/2014/main" id="{1D41D179-E467-48CF-9B46-3F4C1069CF84}"/>
              </a:ext>
            </a:extLst>
          </p:cNvPr>
          <p:cNvSpPr>
            <a:spLocks noGrp="1"/>
          </p:cNvSpPr>
          <p:nvPr>
            <p:ph type="body" idx="1"/>
          </p:nvPr>
        </p:nvSpPr>
        <p:spPr>
          <a:xfrm>
            <a:off x="956311" y="2895600"/>
            <a:ext cx="12713970" cy="4379597"/>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B8CDE90B-F9D0-4094-A5DB-5AA1AE39E2F5}"/>
              </a:ext>
            </a:extLst>
          </p:cNvPr>
          <p:cNvSpPr>
            <a:spLocks noGrp="1"/>
          </p:cNvSpPr>
          <p:nvPr>
            <p:ph type="dt" sz="half" idx="2"/>
          </p:nvPr>
        </p:nvSpPr>
        <p:spPr>
          <a:xfrm>
            <a:off x="0" y="-160710"/>
            <a:ext cx="3291840" cy="18467"/>
          </a:xfrm>
          <a:prstGeom prst="rect">
            <a:avLst/>
          </a:prstGeom>
        </p:spPr>
        <p:txBody>
          <a:bodyPr vert="horz" lIns="0" tIns="0" rIns="0" bIns="0" rtlCol="0" anchor="ctr">
            <a:spAutoFit/>
          </a:bodyPr>
          <a:lstStyle>
            <a:lvl1pPr algn="l">
              <a:defRPr sz="120">
                <a:solidFill>
                  <a:schemeClr val="dk2"/>
                </a:solidFill>
              </a:defRPr>
            </a:lvl1pPr>
          </a:lstStyle>
          <a:p>
            <a:fld id="{38A75211-4ABF-4D09-AFA8-C3A9EEE6E2FC}" type="datetime1">
              <a:rPr lang="nb-NO" smtClean="0"/>
              <a:t>22.01.2024</a:t>
            </a:fld>
            <a:endParaRPr lang="nb-NO"/>
          </a:p>
        </p:txBody>
      </p:sp>
      <p:sp>
        <p:nvSpPr>
          <p:cNvPr id="5" name="Plassholder for bunntekst 4">
            <a:extLst>
              <a:ext uri="{FF2B5EF4-FFF2-40B4-BE49-F238E27FC236}">
                <a16:creationId xmlns:a16="http://schemas.microsoft.com/office/drawing/2014/main" id="{A5A99EDB-DC56-4B77-9C83-A4B87C16B2BE}"/>
              </a:ext>
            </a:extLst>
          </p:cNvPr>
          <p:cNvSpPr>
            <a:spLocks noGrp="1"/>
          </p:cNvSpPr>
          <p:nvPr>
            <p:ph type="ftr" sz="quarter" idx="3"/>
          </p:nvPr>
        </p:nvSpPr>
        <p:spPr>
          <a:xfrm>
            <a:off x="1085894" y="7625988"/>
            <a:ext cx="12212640" cy="258533"/>
          </a:xfrm>
          <a:prstGeom prst="rect">
            <a:avLst/>
          </a:prstGeom>
        </p:spPr>
        <p:txBody>
          <a:bodyPr vert="horz" wrap="square" lIns="0" tIns="0" rIns="0" bIns="0" rtlCol="0" anchor="ctr">
            <a:spAutoFit/>
          </a:bodyPr>
          <a:lstStyle>
            <a:lvl1pPr algn="r">
              <a:defRPr sz="1680">
                <a:solidFill>
                  <a:schemeClr val="dk2"/>
                </a:solidFill>
              </a:defRPr>
            </a:lvl1pPr>
          </a:lstStyle>
          <a:p>
            <a:r>
              <a:rPr lang="nb-NO" dirty="0"/>
              <a:t>Sett tittel på presentasjonen via "Sett inn" -&gt; "Topptekst og bunntekst"</a:t>
            </a:r>
          </a:p>
        </p:txBody>
      </p:sp>
      <p:sp>
        <p:nvSpPr>
          <p:cNvPr id="6" name="Plassholder for lysbildenummer 5">
            <a:extLst>
              <a:ext uri="{FF2B5EF4-FFF2-40B4-BE49-F238E27FC236}">
                <a16:creationId xmlns:a16="http://schemas.microsoft.com/office/drawing/2014/main" id="{9F23CF0F-671C-4A4D-87DD-A1299D7B8F4C}"/>
              </a:ext>
            </a:extLst>
          </p:cNvPr>
          <p:cNvSpPr>
            <a:spLocks noGrp="1"/>
          </p:cNvSpPr>
          <p:nvPr>
            <p:ph type="sldNum" sz="quarter" idx="4"/>
          </p:nvPr>
        </p:nvSpPr>
        <p:spPr>
          <a:xfrm>
            <a:off x="13364828" y="7625988"/>
            <a:ext cx="305452" cy="258533"/>
          </a:xfrm>
          <a:prstGeom prst="rect">
            <a:avLst/>
          </a:prstGeom>
        </p:spPr>
        <p:txBody>
          <a:bodyPr vert="horz" wrap="square" lIns="0" tIns="0" rIns="0" bIns="0" rtlCol="0" anchor="ctr">
            <a:spAutoFit/>
          </a:bodyPr>
          <a:lstStyle>
            <a:lvl1pPr algn="r">
              <a:defRPr sz="1680">
                <a:solidFill>
                  <a:schemeClr val="dk2"/>
                </a:solidFill>
              </a:defRPr>
            </a:lvl1pPr>
          </a:lstStyle>
          <a:p>
            <a:r>
              <a:rPr lang="nb-NO" dirty="0"/>
              <a:t> </a:t>
            </a:r>
            <a:fld id="{FF8458C2-5565-427F-8AB4-11699EB93339}" type="slidenum">
              <a:rPr lang="nb-NO" smtClean="0"/>
              <a:pPr/>
              <a:t>‹#›</a:t>
            </a:fld>
            <a:endParaRPr lang="nb-NO" dirty="0"/>
          </a:p>
        </p:txBody>
      </p:sp>
      <p:pic>
        <p:nvPicPr>
          <p:cNvPr id="10" name="Grafikk 9">
            <a:extLst>
              <a:ext uri="{FF2B5EF4-FFF2-40B4-BE49-F238E27FC236}">
                <a16:creationId xmlns:a16="http://schemas.microsoft.com/office/drawing/2014/main" id="{563EBB76-0109-8946-A231-B55D072A430D}"/>
              </a:ext>
            </a:extLst>
          </p:cNvPr>
          <p:cNvPicPr>
            <a:picLocks noChangeAspect="1"/>
          </p:cNvPicPr>
          <p:nvPr userDrawn="1"/>
        </p:nvPicPr>
        <p:blipFill>
          <a:blip r:embed="rId39" cstate="hq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1720119" y="361024"/>
            <a:ext cx="2020441" cy="523818"/>
          </a:xfrm>
          <a:prstGeom prst="rect">
            <a:avLst/>
          </a:prstGeom>
        </p:spPr>
      </p:pic>
    </p:spTree>
    <p:extLst>
      <p:ext uri="{BB962C8B-B14F-4D97-AF65-F5344CB8AC3E}">
        <p14:creationId xmlns:p14="http://schemas.microsoft.com/office/powerpoint/2010/main" val="200776356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Lst>
  <p:hf sldNum="0" hdr="0" ftr="0" dt="0"/>
  <p:txStyles>
    <p:titleStyle>
      <a:lvl1pPr algn="l" defTabSz="1097280" rtl="0" eaLnBrk="1" latinLnBrk="0" hangingPunct="1">
        <a:lnSpc>
          <a:spcPct val="100000"/>
        </a:lnSpc>
        <a:spcBef>
          <a:spcPct val="0"/>
        </a:spcBef>
        <a:buNone/>
        <a:defRPr sz="4560" kern="1200">
          <a:solidFill>
            <a:schemeClr val="dk2"/>
          </a:solidFill>
          <a:latin typeface="+mj-lt"/>
          <a:ea typeface="+mj-ea"/>
          <a:cs typeface="+mj-cs"/>
        </a:defRPr>
      </a:lvl1pPr>
    </p:titleStyle>
    <p:bodyStyle>
      <a:lvl1pPr marL="36576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1pPr>
      <a:lvl2pPr marL="73152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2pPr>
      <a:lvl3pPr marL="109728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3pPr>
      <a:lvl4pPr marL="146304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4pPr>
      <a:lvl5pPr marL="1828800" indent="-365760" algn="l" defTabSz="1097280" rtl="0" eaLnBrk="1" latinLnBrk="0" hangingPunct="1">
        <a:lnSpc>
          <a:spcPct val="100000"/>
        </a:lnSpc>
        <a:spcBef>
          <a:spcPts val="0"/>
        </a:spcBef>
        <a:buFont typeface="Arial" panose="020B0604020202020204" pitchFamily="34" charset="0"/>
        <a:buChar char="•"/>
        <a:defRPr sz="2400" kern="1200">
          <a:solidFill>
            <a:schemeClr val="dk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8" userDrawn="1">
          <p15:clr>
            <a:srgbClr val="F26B43"/>
          </p15:clr>
        </p15:guide>
        <p15:guide id="2" orient="horz" pos="4583" userDrawn="1">
          <p15:clr>
            <a:srgbClr val="F26B43"/>
          </p15:clr>
        </p15:guide>
        <p15:guide id="3" pos="602" userDrawn="1">
          <p15:clr>
            <a:srgbClr val="F26B43"/>
          </p15:clr>
        </p15:guide>
        <p15:guide id="8" pos="4457" userDrawn="1">
          <p15:clr>
            <a:srgbClr val="F26B43"/>
          </p15:clr>
        </p15:guide>
        <p15:guide id="9" pos="4756" userDrawn="1">
          <p15:clr>
            <a:srgbClr val="F26B43"/>
          </p15:clr>
        </p15:guide>
        <p15:guide id="12" pos="8609" userDrawn="1">
          <p15:clr>
            <a:srgbClr val="F26B43"/>
          </p15:clr>
        </p15:guide>
        <p15:guide id="16" pos="8905" userDrawn="1">
          <p15:clr>
            <a:srgbClr val="F26B43"/>
          </p15:clr>
        </p15:guide>
        <p15:guide id="17" pos="30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5"/>
            <a:ext cx="12618720" cy="1590675"/>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1005840" y="2190751"/>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1005840" y="7627626"/>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FD5CDBDB-9635-4F6F-9777-F8280007301F}" type="datetimeFigureOut">
              <a:rPr lang="nb-NO" smtClean="0"/>
              <a:t>22.01.2024</a:t>
            </a:fld>
            <a:endParaRPr lang="nb-NO"/>
          </a:p>
        </p:txBody>
      </p:sp>
      <p:sp>
        <p:nvSpPr>
          <p:cNvPr id="5" name="Footer Placeholder 4"/>
          <p:cNvSpPr>
            <a:spLocks noGrp="1"/>
          </p:cNvSpPr>
          <p:nvPr>
            <p:ph type="ftr" sz="quarter" idx="3"/>
          </p:nvPr>
        </p:nvSpPr>
        <p:spPr>
          <a:xfrm>
            <a:off x="4846320" y="7627626"/>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10332720" y="7627626"/>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F92DF2C-A074-4B1D-9A92-2E5665A56CAF}" type="slidenum">
              <a:rPr lang="nb-NO" smtClean="0"/>
              <a:t>‹#›</a:t>
            </a:fld>
            <a:endParaRPr lang="nb-NO"/>
          </a:p>
        </p:txBody>
      </p:sp>
      <p:sp>
        <p:nvSpPr>
          <p:cNvPr id="8" name="TextBox 7">
            <a:extLst>
              <a:ext uri="{FF2B5EF4-FFF2-40B4-BE49-F238E27FC236}">
                <a16:creationId xmlns:a16="http://schemas.microsoft.com/office/drawing/2014/main" id="{9235DF36-CEEB-3FB3-9829-996934C18549}"/>
              </a:ext>
            </a:extLst>
          </p:cNvPr>
          <p:cNvSpPr txBox="1"/>
          <p:nvPr>
            <p:extLst>
              <p:ext uri="{1162E1C5-73C7-4A58-AE30-91384D911F3F}">
                <p184:classification xmlns:p184="http://schemas.microsoft.com/office/powerpoint/2018/4/main" val="ftr"/>
              </p:ext>
            </p:extLst>
          </p:nvPr>
        </p:nvSpPr>
        <p:spPr>
          <a:xfrm>
            <a:off x="101601" y="7884161"/>
            <a:ext cx="1884680" cy="246221"/>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35246576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FE00D-D182-4408-ADF4-4CCD610EDDE8}"/>
              </a:ext>
            </a:extLst>
          </p:cNvPr>
          <p:cNvSpPr>
            <a:spLocks noGrp="1"/>
          </p:cNvSpPr>
          <p:nvPr>
            <p:ph type="title"/>
          </p:nvPr>
        </p:nvSpPr>
        <p:spPr>
          <a:xfrm>
            <a:off x="1005840" y="438151"/>
            <a:ext cx="12618720" cy="1590675"/>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08F23CC6-B5D4-4AF5-B9A4-253F1F5CE4EB}"/>
              </a:ext>
            </a:extLst>
          </p:cNvPr>
          <p:cNvSpPr>
            <a:spLocks noGrp="1"/>
          </p:cNvSpPr>
          <p:nvPr>
            <p:ph type="body" idx="1"/>
          </p:nvPr>
        </p:nvSpPr>
        <p:spPr>
          <a:xfrm>
            <a:off x="1005840" y="2190751"/>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1C31BF0-1458-45BA-9818-C928A3EB2A1A}"/>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57D1C5FF-A48A-487F-B9BA-31AEEF3E3718}" type="datetimeFigureOut">
              <a:rPr lang="nb-NO" smtClean="0"/>
              <a:t>22.01.2024</a:t>
            </a:fld>
            <a:endParaRPr lang="nb-NO"/>
          </a:p>
        </p:txBody>
      </p:sp>
      <p:sp>
        <p:nvSpPr>
          <p:cNvPr id="5" name="Footer Placeholder 4">
            <a:extLst>
              <a:ext uri="{FF2B5EF4-FFF2-40B4-BE49-F238E27FC236}">
                <a16:creationId xmlns:a16="http://schemas.microsoft.com/office/drawing/2014/main" id="{5EEE9E4A-4176-4760-8A95-7619ABF33F89}"/>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3CEE6E1A-0158-459F-83EB-BA74A72C140B}"/>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6EE022C6-F4BB-4DF1-AD2E-3D18F3E32ADA}" type="slidenum">
              <a:rPr lang="nb-NO" smtClean="0"/>
              <a:t>‹#›</a:t>
            </a:fld>
            <a:endParaRPr lang="nb-NO"/>
          </a:p>
        </p:txBody>
      </p:sp>
      <p:sp>
        <p:nvSpPr>
          <p:cNvPr id="8" name="TextBox 7">
            <a:extLst>
              <a:ext uri="{FF2B5EF4-FFF2-40B4-BE49-F238E27FC236}">
                <a16:creationId xmlns:a16="http://schemas.microsoft.com/office/drawing/2014/main" id="{A048CF26-B4B6-943F-3EEF-0450159734FF}"/>
              </a:ext>
            </a:extLst>
          </p:cNvPr>
          <p:cNvSpPr txBox="1"/>
          <p:nvPr>
            <p:extLst>
              <p:ext uri="{1162E1C5-73C7-4A58-AE30-91384D911F3F}">
                <p184:classification xmlns:p184="http://schemas.microsoft.com/office/powerpoint/2018/4/main" val="ftr"/>
              </p:ext>
            </p:extLst>
          </p:nvPr>
        </p:nvSpPr>
        <p:spPr>
          <a:xfrm>
            <a:off x="101601" y="7884161"/>
            <a:ext cx="1884680" cy="246221"/>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29214209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636672" y="1286773"/>
            <a:ext cx="11439168" cy="783522"/>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1636672" y="2329520"/>
            <a:ext cx="11439168" cy="4665600"/>
          </a:xfrm>
          <a:prstGeom prst="rect">
            <a:avLst/>
          </a:prstGeom>
        </p:spPr>
        <p:txBody>
          <a:bodyPr vert="horz" lIns="0" tIns="0" rIns="0" bIns="0" rtlCol="0">
            <a:normAutofit/>
          </a:bodyPr>
          <a:lstStyle/>
          <a:p>
            <a:pPr lvl="0"/>
            <a:r>
              <a:rPr lang="nb-NO"/>
              <a:t>Klikk for å redigere tekststiler</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748072" y="7340758"/>
            <a:ext cx="1497766" cy="259229"/>
          </a:xfrm>
          <a:prstGeom prst="rect">
            <a:avLst/>
          </a:prstGeom>
        </p:spPr>
        <p:txBody>
          <a:bodyPr vert="horz" lIns="0" tIns="0" rIns="0" bIns="0" rtlCol="0" anchor="t" anchorCtr="0"/>
          <a:lstStyle>
            <a:lvl1pPr algn="l">
              <a:defRPr sz="1440">
                <a:solidFill>
                  <a:schemeClr val="bg1">
                    <a:lumMod val="65000"/>
                  </a:schemeClr>
                </a:solidFill>
                <a:latin typeface="Times New Roman" panose="02020603050405020304" pitchFamily="18" charset="0"/>
                <a:cs typeface="Times New Roman" panose="02020603050405020304" pitchFamily="18" charset="0"/>
              </a:defRPr>
            </a:lvl1pPr>
          </a:lstStyle>
          <a:p>
            <a:endParaRPr lang="nb-NO"/>
          </a:p>
        </p:txBody>
      </p:sp>
      <p:sp>
        <p:nvSpPr>
          <p:cNvPr id="6" name="Plassholder for lysbildenummer 5"/>
          <p:cNvSpPr>
            <a:spLocks noGrp="1"/>
          </p:cNvSpPr>
          <p:nvPr>
            <p:ph type="sldNum" sz="quarter" idx="4"/>
          </p:nvPr>
        </p:nvSpPr>
        <p:spPr>
          <a:xfrm>
            <a:off x="2723871" y="7340758"/>
            <a:ext cx="1134947" cy="259229"/>
          </a:xfrm>
          <a:prstGeom prst="rect">
            <a:avLst/>
          </a:prstGeom>
        </p:spPr>
        <p:txBody>
          <a:bodyPr vert="horz" lIns="0" tIns="0" rIns="0" bIns="0" rtlCol="0" anchor="t" anchorCtr="0"/>
          <a:lstStyle>
            <a:lvl1pPr algn="l">
              <a:defRPr sz="1440" cap="all">
                <a:solidFill>
                  <a:schemeClr val="bg1">
                    <a:lumMod val="65000"/>
                  </a:schemeClr>
                </a:solidFill>
                <a:latin typeface="Times New Roman" panose="02020603050405020304" pitchFamily="18" charset="0"/>
                <a:cs typeface="Times New Roman" panose="02020603050405020304" pitchFamily="18" charset="0"/>
              </a:defRPr>
            </a:lvl1pPr>
          </a:lstStyle>
          <a:p>
            <a:r>
              <a:rPr lang="nb-NO"/>
              <a:t>Side </a:t>
            </a:r>
            <a:fld id="{06C54713-27B5-4268-B680-29C9FB350413}" type="slidenum">
              <a:rPr lang="nb-NO" smtClean="0"/>
              <a:pPr/>
              <a:t>‹#›</a:t>
            </a:fld>
            <a:endParaRPr lang="nb-NO"/>
          </a:p>
        </p:txBody>
      </p:sp>
      <p:sp>
        <p:nvSpPr>
          <p:cNvPr id="7" name="Plassholder for bunntekst 4"/>
          <p:cNvSpPr>
            <a:spLocks noGrp="1"/>
          </p:cNvSpPr>
          <p:nvPr>
            <p:ph type="ftr" sz="quarter" idx="3"/>
          </p:nvPr>
        </p:nvSpPr>
        <p:spPr>
          <a:xfrm>
            <a:off x="2246400" y="622080"/>
            <a:ext cx="10137600" cy="616320"/>
          </a:xfrm>
          <a:prstGeom prst="rect">
            <a:avLst/>
          </a:prstGeom>
        </p:spPr>
        <p:txBody>
          <a:bodyPr lIns="0" tIns="0" rIns="0" bIns="0"/>
          <a:lstStyle>
            <a:lvl1pPr algn="ctr">
              <a:defRPr sz="1920" cap="all" spc="160" baseline="0">
                <a:solidFill>
                  <a:schemeClr val="bg1">
                    <a:lumMod val="65000"/>
                  </a:schemeClr>
                </a:solidFill>
                <a:latin typeface="Times New Roman" panose="02020603050405020304" pitchFamily="18" charset="0"/>
                <a:cs typeface="Times New Roman" panose="02020603050405020304" pitchFamily="18" charset="0"/>
              </a:defRPr>
            </a:lvl1pPr>
          </a:lstStyle>
          <a:p>
            <a:r>
              <a:rPr lang="nb-NO"/>
              <a:t>Universitetet i Bergen</a:t>
            </a:r>
          </a:p>
        </p:txBody>
      </p:sp>
      <p:sp>
        <p:nvSpPr>
          <p:cNvPr id="8" name="TextBox 7">
            <a:extLst>
              <a:ext uri="{FF2B5EF4-FFF2-40B4-BE49-F238E27FC236}">
                <a16:creationId xmlns:a16="http://schemas.microsoft.com/office/drawing/2014/main" id="{75FBCF18-8B85-9B02-0FC5-802B736C3056}"/>
              </a:ext>
            </a:extLst>
          </p:cNvPr>
          <p:cNvSpPr txBox="1"/>
          <p:nvPr>
            <p:extLst>
              <p:ext uri="{1162E1C5-73C7-4A58-AE30-91384D911F3F}">
                <p184:classification xmlns:p184="http://schemas.microsoft.com/office/powerpoint/2018/4/main" val="ftr"/>
              </p:ext>
            </p:extLst>
          </p:nvPr>
        </p:nvSpPr>
        <p:spPr>
          <a:xfrm>
            <a:off x="101601" y="7884161"/>
            <a:ext cx="1884680" cy="246221"/>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176007107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hf sldNum="0" hdr="0" dt="0"/>
  <p:txStyles>
    <p:titleStyle>
      <a:lvl1pPr marL="0" algn="l" defTabSz="1462968" rtl="0" eaLnBrk="1" latinLnBrk="0" hangingPunct="1">
        <a:lnSpc>
          <a:spcPct val="100000"/>
        </a:lnSpc>
        <a:spcBef>
          <a:spcPct val="0"/>
        </a:spcBef>
        <a:buNone/>
        <a:defRPr sz="4480" b="1" i="0" u="none" kern="1200" cap="none" spc="0" normalizeH="0" baseline="0">
          <a:solidFill>
            <a:srgbClr val="E54F46"/>
          </a:solidFill>
          <a:latin typeface="Arial Black" panose="020B0604020202020204" pitchFamily="34" charset="0"/>
          <a:ea typeface="+mj-ea"/>
          <a:cs typeface="Arial Black" panose="020B0604020202020204" pitchFamily="34" charset="0"/>
        </a:defRPr>
      </a:lvl1pPr>
    </p:titleStyle>
    <p:bodyStyle>
      <a:lvl1pPr marL="548614" indent="-548614" algn="l" defTabSz="1462968"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1pPr>
      <a:lvl2pPr marL="1188661" indent="-457178" algn="l" defTabSz="1462968"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2pPr>
      <a:lvl3pPr marL="1828710" indent="-365741" algn="l" defTabSz="1462968"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3pPr>
      <a:lvl4pPr marL="2560192" indent="-365741" algn="l" defTabSz="1462968"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4pPr>
      <a:lvl5pPr marL="3291675" indent="-365741" algn="l" defTabSz="1462968"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mn-lt"/>
          <a:ea typeface="+mn-ea"/>
          <a:cs typeface="+mn-cs"/>
        </a:defRPr>
      </a:lvl5pPr>
      <a:lvl6pPr marL="4023158" indent="-365741" algn="l" defTabSz="146296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643" indent="-365741" algn="l" defTabSz="146296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126" indent="-365741" algn="l" defTabSz="146296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610" indent="-365741" algn="l" defTabSz="146296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nb-NO"/>
      </a:defPPr>
      <a:lvl1pPr marL="0" algn="l" defTabSz="1462968" rtl="0" eaLnBrk="1" latinLnBrk="0" hangingPunct="1">
        <a:defRPr sz="2880" kern="1200">
          <a:solidFill>
            <a:schemeClr val="tx1"/>
          </a:solidFill>
          <a:latin typeface="+mn-lt"/>
          <a:ea typeface="+mn-ea"/>
          <a:cs typeface="+mn-cs"/>
        </a:defRPr>
      </a:lvl1pPr>
      <a:lvl2pPr marL="731485" algn="l" defTabSz="1462968" rtl="0" eaLnBrk="1" latinLnBrk="0" hangingPunct="1">
        <a:defRPr sz="2880" kern="1200">
          <a:solidFill>
            <a:schemeClr val="tx1"/>
          </a:solidFill>
          <a:latin typeface="+mn-lt"/>
          <a:ea typeface="+mn-ea"/>
          <a:cs typeface="+mn-cs"/>
        </a:defRPr>
      </a:lvl2pPr>
      <a:lvl3pPr marL="1462968" algn="l" defTabSz="1462968" rtl="0" eaLnBrk="1" latinLnBrk="0" hangingPunct="1">
        <a:defRPr sz="2880" kern="1200">
          <a:solidFill>
            <a:schemeClr val="tx1"/>
          </a:solidFill>
          <a:latin typeface="+mn-lt"/>
          <a:ea typeface="+mn-ea"/>
          <a:cs typeface="+mn-cs"/>
        </a:defRPr>
      </a:lvl3pPr>
      <a:lvl4pPr marL="2194451" algn="l" defTabSz="1462968" rtl="0" eaLnBrk="1" latinLnBrk="0" hangingPunct="1">
        <a:defRPr sz="2880" kern="1200">
          <a:solidFill>
            <a:schemeClr val="tx1"/>
          </a:solidFill>
          <a:latin typeface="+mn-lt"/>
          <a:ea typeface="+mn-ea"/>
          <a:cs typeface="+mn-cs"/>
        </a:defRPr>
      </a:lvl4pPr>
      <a:lvl5pPr marL="2925934" algn="l" defTabSz="1462968" rtl="0" eaLnBrk="1" latinLnBrk="0" hangingPunct="1">
        <a:defRPr sz="2880" kern="1200">
          <a:solidFill>
            <a:schemeClr val="tx1"/>
          </a:solidFill>
          <a:latin typeface="+mn-lt"/>
          <a:ea typeface="+mn-ea"/>
          <a:cs typeface="+mn-cs"/>
        </a:defRPr>
      </a:lvl5pPr>
      <a:lvl6pPr marL="3657418" algn="l" defTabSz="1462968" rtl="0" eaLnBrk="1" latinLnBrk="0" hangingPunct="1">
        <a:defRPr sz="2880" kern="1200">
          <a:solidFill>
            <a:schemeClr val="tx1"/>
          </a:solidFill>
          <a:latin typeface="+mn-lt"/>
          <a:ea typeface="+mn-ea"/>
          <a:cs typeface="+mn-cs"/>
        </a:defRPr>
      </a:lvl6pPr>
      <a:lvl7pPr marL="4388902" algn="l" defTabSz="1462968" rtl="0" eaLnBrk="1" latinLnBrk="0" hangingPunct="1">
        <a:defRPr sz="2880" kern="1200">
          <a:solidFill>
            <a:schemeClr val="tx1"/>
          </a:solidFill>
          <a:latin typeface="+mn-lt"/>
          <a:ea typeface="+mn-ea"/>
          <a:cs typeface="+mn-cs"/>
        </a:defRPr>
      </a:lvl7pPr>
      <a:lvl8pPr marL="5120384" algn="l" defTabSz="1462968" rtl="0" eaLnBrk="1" latinLnBrk="0" hangingPunct="1">
        <a:defRPr sz="2880" kern="1200">
          <a:solidFill>
            <a:schemeClr val="tx1"/>
          </a:solidFill>
          <a:latin typeface="+mn-lt"/>
          <a:ea typeface="+mn-ea"/>
          <a:cs typeface="+mn-cs"/>
        </a:defRPr>
      </a:lvl8pPr>
      <a:lvl9pPr marL="5851869" algn="l" defTabSz="1462968" rtl="0" eaLnBrk="1" latinLnBrk="0" hangingPunct="1">
        <a:defRPr sz="288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05840" y="438150"/>
            <a:ext cx="10800000" cy="1590676"/>
          </a:xfrm>
          <a:prstGeom prst="rect">
            <a:avLst/>
          </a:prstGeom>
        </p:spPr>
        <p:txBody>
          <a:bodyPr vert="horz" lIns="91440" tIns="45720" rIns="91440" bIns="45720" rtlCol="0" anchor="ctr">
            <a:normAutofit/>
          </a:bodyPr>
          <a:lstStyle/>
          <a:p>
            <a:r>
              <a:rPr lang="nb-NO" dirty="0"/>
              <a:t>Klikk for å skrive tittel</a:t>
            </a:r>
          </a:p>
        </p:txBody>
      </p:sp>
      <p:sp>
        <p:nvSpPr>
          <p:cNvPr id="3" name="Plassholder for tekst 2"/>
          <p:cNvSpPr>
            <a:spLocks noGrp="1"/>
          </p:cNvSpPr>
          <p:nvPr>
            <p:ph type="body" idx="1"/>
          </p:nvPr>
        </p:nvSpPr>
        <p:spPr>
          <a:xfrm>
            <a:off x="1005840" y="2190750"/>
            <a:ext cx="10800000" cy="5221606"/>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4" name="Plassholder for bunntekst 4"/>
          <p:cNvSpPr>
            <a:spLocks noGrp="1"/>
          </p:cNvSpPr>
          <p:nvPr>
            <p:ph type="ftr" sz="quarter" idx="3"/>
          </p:nvPr>
        </p:nvSpPr>
        <p:spPr>
          <a:xfrm>
            <a:off x="3369600" y="7580575"/>
            <a:ext cx="8380800" cy="432000"/>
          </a:xfrm>
          <a:prstGeom prst="rect">
            <a:avLst/>
          </a:prstGeom>
        </p:spPr>
        <p:txBody>
          <a:bodyPr vert="horz" lIns="91440" tIns="45720" rIns="91440" bIns="45720" rtlCol="0" anchor="ctr"/>
          <a:lstStyle>
            <a:lvl1pPr algn="ctr">
              <a:defRPr sz="1200" i="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r>
              <a:rPr lang="nb-NO"/>
              <a:t>Bunntekst</a:t>
            </a:r>
            <a:endParaRPr lang="nb-NO" dirty="0"/>
          </a:p>
        </p:txBody>
      </p:sp>
      <p:sp>
        <p:nvSpPr>
          <p:cNvPr id="15" name="Plassholder for dato 3"/>
          <p:cNvSpPr>
            <a:spLocks noGrp="1"/>
          </p:cNvSpPr>
          <p:nvPr>
            <p:ph type="dt" sz="half" idx="2"/>
          </p:nvPr>
        </p:nvSpPr>
        <p:spPr>
          <a:xfrm>
            <a:off x="11815610" y="7580575"/>
            <a:ext cx="1944000" cy="432000"/>
          </a:xfrm>
          <a:prstGeom prst="rect">
            <a:avLst/>
          </a:prstGeom>
        </p:spPr>
        <p:txBody>
          <a:bodyPr vert="horz" lIns="91440" tIns="45720" rIns="91440" bIns="45720" rtlCol="0" anchor="ctr"/>
          <a:lstStyle>
            <a:lvl1pPr algn="r">
              <a:defRPr sz="12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10A63025-67B5-41B6-B0C2-FBD648CC4B1F}" type="datetime1">
              <a:rPr lang="nb-NO" smtClean="0"/>
              <a:t>22.01.2024</a:t>
            </a:fld>
            <a:endParaRPr lang="nb-NO" dirty="0"/>
          </a:p>
        </p:txBody>
      </p:sp>
      <p:sp>
        <p:nvSpPr>
          <p:cNvPr id="16" name="Plassholder for lysbildenummer 5"/>
          <p:cNvSpPr>
            <a:spLocks noGrp="1"/>
          </p:cNvSpPr>
          <p:nvPr>
            <p:ph type="sldNum" sz="quarter" idx="4"/>
          </p:nvPr>
        </p:nvSpPr>
        <p:spPr>
          <a:xfrm>
            <a:off x="13866622" y="7580575"/>
            <a:ext cx="540012" cy="432000"/>
          </a:xfrm>
          <a:prstGeom prst="rect">
            <a:avLst/>
          </a:prstGeom>
        </p:spPr>
        <p:txBody>
          <a:bodyPr vert="horz" lIns="91440" tIns="45720" rIns="91440" bIns="45720" rtlCol="0" anchor="ctr"/>
          <a:lstStyle>
            <a:lvl1pPr algn="ctr">
              <a:defRPr sz="12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29E3B291-050D-4A82-B0A1-DB349FC61753}" type="slidenum">
              <a:rPr lang="nb-NO" smtClean="0"/>
              <a:pPr/>
              <a:t>‹#›</a:t>
            </a:fld>
            <a:endParaRPr lang="nb-NO" dirty="0"/>
          </a:p>
        </p:txBody>
      </p:sp>
      <p:pic>
        <p:nvPicPr>
          <p:cNvPr id="4" name="Bilde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2000" y="7538400"/>
            <a:ext cx="2220041" cy="518400"/>
          </a:xfrm>
          <a:prstGeom prst="rect">
            <a:avLst/>
          </a:prstGeom>
        </p:spPr>
      </p:pic>
      <p:sp>
        <p:nvSpPr>
          <p:cNvPr id="6" name="TextBox 5">
            <a:extLst>
              <a:ext uri="{FF2B5EF4-FFF2-40B4-BE49-F238E27FC236}">
                <a16:creationId xmlns:a16="http://schemas.microsoft.com/office/drawing/2014/main" id="{DDF3DCAE-D262-9C88-8E55-3A01ECC7B327}"/>
              </a:ext>
            </a:extLst>
          </p:cNvPr>
          <p:cNvSpPr txBox="1"/>
          <p:nvPr>
            <p:extLst>
              <p:ext uri="{1162E1C5-73C7-4A58-AE30-91384D911F3F}">
                <p184:classification xmlns:p184="http://schemas.microsoft.com/office/powerpoint/2018/4/main" val="ftr"/>
              </p:ext>
            </p:extLst>
          </p:nvPr>
        </p:nvSpPr>
        <p:spPr>
          <a:xfrm>
            <a:off x="76201" y="7970520"/>
            <a:ext cx="1413510" cy="184666"/>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Følsomhet Intern (gul)</a:t>
            </a:r>
          </a:p>
        </p:txBody>
      </p:sp>
    </p:spTree>
    <p:extLst>
      <p:ext uri="{BB962C8B-B14F-4D97-AF65-F5344CB8AC3E}">
        <p14:creationId xmlns:p14="http://schemas.microsoft.com/office/powerpoint/2010/main" val="165967850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100000"/>
        </a:lnSpc>
        <a:spcBef>
          <a:spcPct val="0"/>
        </a:spcBef>
        <a:buNone/>
        <a:defRPr sz="4320" kern="1200" baseline="0">
          <a:solidFill>
            <a:schemeClr val="tx1"/>
          </a:solidFill>
          <a:latin typeface="Arial" panose="020B0604020202020204" pitchFamily="34" charset="0"/>
          <a:ea typeface="Open Sans Semibold" panose="020B0706030804020204" pitchFamily="34" charset="0"/>
          <a:cs typeface="Arial" panose="020B0604020202020204" pitchFamily="34" charset="0"/>
        </a:defRPr>
      </a:lvl1pPr>
    </p:titleStyle>
    <p:bodyStyle>
      <a:lvl1pPr marL="274320" indent="-274320" algn="l" defTabSz="1097280" rtl="0" eaLnBrk="1" latinLnBrk="0" hangingPunct="1">
        <a:lnSpc>
          <a:spcPct val="100000"/>
        </a:lnSpc>
        <a:spcBef>
          <a:spcPts val="1200"/>
        </a:spcBef>
        <a:buFont typeface="Arial" panose="020B0604020202020204" pitchFamily="34" charset="0"/>
        <a:buChar char="•"/>
        <a:defRPr sz="288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822960" indent="-274320" algn="l" defTabSz="1097280" rtl="0" eaLnBrk="1" latinLnBrk="0" hangingPunct="1">
        <a:lnSpc>
          <a:spcPct val="100000"/>
        </a:lnSpc>
        <a:spcBef>
          <a:spcPts val="600"/>
        </a:spcBef>
        <a:buFont typeface="Arial" panose="020B0604020202020204" pitchFamily="34" charset="0"/>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371600" indent="-274320" algn="l" defTabSz="1097280" rtl="0" eaLnBrk="1" latinLnBrk="0" hangingPunct="1">
        <a:lnSpc>
          <a:spcPct val="100000"/>
        </a:lnSpc>
        <a:spcBef>
          <a:spcPts val="600"/>
        </a:spcBef>
        <a:buFont typeface="Arial" panose="020B0604020202020204" pitchFamily="34" charset="0"/>
        <a:buChar char="•"/>
        <a:defRPr sz="2160" kern="1200" baseline="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920240" indent="-274320" algn="l" defTabSz="1097280" rtl="0" eaLnBrk="1" latinLnBrk="0" hangingPunct="1">
        <a:lnSpc>
          <a:spcPct val="100000"/>
        </a:lnSpc>
        <a:spcBef>
          <a:spcPts val="600"/>
        </a:spcBef>
        <a:buFont typeface="Arial" panose="020B0604020202020204" pitchFamily="34" charset="0"/>
        <a:buChar char="•"/>
        <a:defRPr sz="192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468880" indent="-274320" algn="l" defTabSz="1097280" rtl="0" eaLnBrk="1" latinLnBrk="0" hangingPunct="1">
        <a:lnSpc>
          <a:spcPct val="100000"/>
        </a:lnSpc>
        <a:spcBef>
          <a:spcPts val="600"/>
        </a:spcBef>
        <a:buFont typeface="Arial" panose="020B0604020202020204" pitchFamily="34" charset="0"/>
        <a:buChar char="•"/>
        <a:defRPr sz="1680" kern="1200">
          <a:solidFill>
            <a:schemeClr val="tx1"/>
          </a:solidFill>
          <a:latin typeface="+mn-lt"/>
          <a:ea typeface="Open Sans" panose="020B0606030504020204" pitchFamily="34" charset="0"/>
          <a:cs typeface="Open Sans" panose="020B0606030504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7.png"/></Relationships>
</file>

<file path=ppt/slides/_rels/slide10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0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03.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3.xml"/><Relationship Id="rId1" Type="http://schemas.openxmlformats.org/officeDocument/2006/relationships/slideLayout" Target="../slideLayouts/slideLayout279.xml"/><Relationship Id="rId4" Type="http://schemas.openxmlformats.org/officeDocument/2006/relationships/image" Target="../media/image171.png"/></Relationships>
</file>

<file path=ppt/slides/_rels/slide10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64.xml"/><Relationship Id="rId1" Type="http://schemas.openxmlformats.org/officeDocument/2006/relationships/slideLayout" Target="../slideLayouts/slideLayout279.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10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5.xml"/><Relationship Id="rId1" Type="http://schemas.openxmlformats.org/officeDocument/2006/relationships/slideLayout" Target="../slideLayouts/slideLayout279.xml"/><Relationship Id="rId4" Type="http://schemas.openxmlformats.org/officeDocument/2006/relationships/image" Target="../media/image18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1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6.xml"/><Relationship Id="rId1" Type="http://schemas.openxmlformats.org/officeDocument/2006/relationships/slideLayout" Target="../slideLayouts/slideLayout33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7.xml"/><Relationship Id="rId1" Type="http://schemas.openxmlformats.org/officeDocument/2006/relationships/slideLayout" Target="../slideLayouts/slideLayout33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68.xml"/><Relationship Id="rId1" Type="http://schemas.openxmlformats.org/officeDocument/2006/relationships/slideLayout" Target="../slideLayouts/slideLayout33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9.xml"/><Relationship Id="rId1" Type="http://schemas.openxmlformats.org/officeDocument/2006/relationships/slideLayout" Target="../slideLayouts/slideLayout304.xml"/></Relationships>
</file>

<file path=ppt/slides/_rels/slide11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0.xml"/><Relationship Id="rId1" Type="http://schemas.openxmlformats.org/officeDocument/2006/relationships/slideLayout" Target="../slideLayouts/slideLayout332.xml"/><Relationship Id="rId4" Type="http://schemas.openxmlformats.org/officeDocument/2006/relationships/image" Target="../media/image186.png"/></Relationships>
</file>

<file path=ppt/slides/_rels/slide11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71.xml"/><Relationship Id="rId1" Type="http://schemas.openxmlformats.org/officeDocument/2006/relationships/slideLayout" Target="../slideLayouts/slideLayout332.xml"/><Relationship Id="rId5" Type="http://schemas.openxmlformats.org/officeDocument/2006/relationships/image" Target="../media/image189.jpeg"/><Relationship Id="rId4" Type="http://schemas.openxmlformats.org/officeDocument/2006/relationships/image" Target="../media/image188.jpeg"/></Relationships>
</file>

<file path=ppt/slides/_rels/slide116.xml.rels><?xml version="1.0" encoding="UTF-8" standalone="yes"?>
<Relationships xmlns="http://schemas.openxmlformats.org/package/2006/relationships"><Relationship Id="rId3" Type="http://schemas.openxmlformats.org/officeDocument/2006/relationships/hyperlink" Target="http://web.ift.uib.no/~kjeks/bilder/event_STAR_1.jpg" TargetMode="External"/><Relationship Id="rId7" Type="http://schemas.openxmlformats.org/officeDocument/2006/relationships/image" Target="../media/image193.png"/><Relationship Id="rId2" Type="http://schemas.openxmlformats.org/officeDocument/2006/relationships/notesSlide" Target="../notesSlides/notesSlide72.xml"/><Relationship Id="rId1" Type="http://schemas.openxmlformats.org/officeDocument/2006/relationships/slideLayout" Target="../slideLayouts/slideLayout332.xml"/><Relationship Id="rId6" Type="http://schemas.openxmlformats.org/officeDocument/2006/relationships/image" Target="../media/image192.jpeg"/><Relationship Id="rId5" Type="http://schemas.openxmlformats.org/officeDocument/2006/relationships/image" Target="../media/image191.png"/><Relationship Id="rId4" Type="http://schemas.openxmlformats.org/officeDocument/2006/relationships/image" Target="../media/image190.jpeg"/></Relationships>
</file>

<file path=ppt/slides/_rels/slide11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33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3.xml"/><Relationship Id="rId1" Type="http://schemas.openxmlformats.org/officeDocument/2006/relationships/slideLayout" Target="../slideLayouts/slideLayout279.xml"/><Relationship Id="rId4" Type="http://schemas.openxmlformats.org/officeDocument/2006/relationships/image" Target="../media/image17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4.xml"/><Relationship Id="rId1" Type="http://schemas.openxmlformats.org/officeDocument/2006/relationships/slideLayout" Target="../slideLayouts/slideLayout279.xml"/><Relationship Id="rId4" Type="http://schemas.openxmlformats.org/officeDocument/2006/relationships/image" Target="../media/image171.png"/></Relationships>
</file>

<file path=ppt/slides/_rels/slide121.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75.xml"/><Relationship Id="rId1" Type="http://schemas.openxmlformats.org/officeDocument/2006/relationships/slideLayout" Target="../slideLayouts/slideLayout279.x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80.png"/><Relationship Id="rId4" Type="http://schemas.openxmlformats.org/officeDocument/2006/relationships/image" Target="../media/image173.png"/><Relationship Id="rId9" Type="http://schemas.openxmlformats.org/officeDocument/2006/relationships/image" Target="../media/image178.png"/></Relationships>
</file>

<file path=ppt/slides/_rels/slide12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79.xml"/></Relationships>
</file>

<file path=ppt/slides/_rels/slide12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6.xml"/><Relationship Id="rId1" Type="http://schemas.openxmlformats.org/officeDocument/2006/relationships/slideLayout" Target="../slideLayouts/slideLayout295.xml"/></Relationships>
</file>

<file path=ppt/slides/_rels/slide1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7.xml"/><Relationship Id="rId1" Type="http://schemas.openxmlformats.org/officeDocument/2006/relationships/slideLayout" Target="../slideLayouts/slideLayout279.xml"/><Relationship Id="rId4" Type="http://schemas.openxmlformats.org/officeDocument/2006/relationships/image" Target="../media/image17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12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95.png"/><Relationship Id="rId1" Type="http://schemas.openxmlformats.org/officeDocument/2006/relationships/slideLayout" Target="../slideLayouts/slideLayout332.xml"/></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8.xml"/><Relationship Id="rId1" Type="http://schemas.openxmlformats.org/officeDocument/2006/relationships/slideLayout" Target="../slideLayouts/slideLayout316.xml"/><Relationship Id="rId4" Type="http://schemas.openxmlformats.org/officeDocument/2006/relationships/image" Target="../media/image171.png"/></Relationships>
</file>

<file path=ppt/slides/_rels/slide128.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129.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131.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132.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72.svg"/></Relationships>
</file>

<file path=ppt/slides/_rels/slide15.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8" Type="http://schemas.openxmlformats.org/officeDocument/2006/relationships/hyperlink" Target="https://www.regjeringen.no/no/aktuelt/starter-opp-arbeidet-med-ny-distriktsmelding/id2893772/" TargetMode="External"/><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notesSlide" Target="../notesSlides/notesSlide15.xml"/><Relationship Id="rId1" Type="http://schemas.openxmlformats.org/officeDocument/2006/relationships/slideLayout" Target="../slideLayouts/slideLayout168.xml"/><Relationship Id="rId6" Type="http://schemas.openxmlformats.org/officeDocument/2006/relationships/image" Target="../media/image83.png"/><Relationship Id="rId5" Type="http://schemas.openxmlformats.org/officeDocument/2006/relationships/image" Target="../media/image82.svg"/><Relationship Id="rId10" Type="http://schemas.openxmlformats.org/officeDocument/2006/relationships/hyperlink" Target="https://www.regjeringen.no/no/dokumenter/invitasjon-til-a-soke-om-a-bli-forsokskommune/id2973707/" TargetMode="External"/><Relationship Id="rId4" Type="http://schemas.openxmlformats.org/officeDocument/2006/relationships/image" Target="../media/image81.png"/><Relationship Id="rId9" Type="http://schemas.openxmlformats.org/officeDocument/2006/relationships/hyperlink" Target="https://www.regjeringen.no/no/tema/statlig-forvaltning/forvaltningsutvikling/tillitsreform/id2894124/"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4.xml"/></Relationships>
</file>

<file path=ppt/slides/_rels/slide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2.sv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15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64.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93.jp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156.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58.xml"/><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5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9.xml"/></Relationships>
</file>

<file path=ppt/slides/_rels/slide33.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0.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216.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239.xm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239.xml"/><Relationship Id="rId4" Type="http://schemas.openxmlformats.org/officeDocument/2006/relationships/hyperlink" Target="https://app.iloveevidence.com/loves/5e6fdb9669c00e4ac072701d?utm=il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24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239.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239.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259.xml"/><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56.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256.xml"/><Relationship Id="rId5" Type="http://schemas.openxmlformats.org/officeDocument/2006/relationships/image" Target="../media/image113.png"/><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239.xm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7.xml"/><Relationship Id="rId1" Type="http://schemas.openxmlformats.org/officeDocument/2006/relationships/slideLayout" Target="../slideLayouts/slideLayout239.xml"/></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239.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9.xml"/></Relationships>
</file>

<file path=ppt/slides/_rels/slide75.xml.rels><?xml version="1.0" encoding="UTF-8" standalone="yes"?>
<Relationships xmlns="http://schemas.openxmlformats.org/package/2006/relationships"><Relationship Id="rId2" Type="http://schemas.openxmlformats.org/officeDocument/2006/relationships/hyperlink" Target="mailto:csto@norceresearch.no" TargetMode="External"/><Relationship Id="rId1" Type="http://schemas.openxmlformats.org/officeDocument/2006/relationships/slideLayout" Target="../slideLayouts/slideLayout198.xml"/></Relationships>
</file>

<file path=ppt/slides/_rels/slide76.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74.sv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9.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6.tmp"/><Relationship Id="rId2" Type="http://schemas.openxmlformats.org/officeDocument/2006/relationships/image" Target="../media/image125.tmp"/><Relationship Id="rId1" Type="http://schemas.openxmlformats.org/officeDocument/2006/relationships/slideLayout" Target="../slideLayouts/slideLayout49.xml"/><Relationship Id="rId4" Type="http://schemas.openxmlformats.org/officeDocument/2006/relationships/image" Target="../media/image127.tmp"/></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2.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4.xml"/></Relationships>
</file>

<file path=ppt/slides/_rels/slide9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6.xml"/></Relationships>
</file>

<file path=ppt/slides/_rels/slide9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3.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7.xml"/></Relationships>
</file>

<file path=ppt/slides/_rels/slide9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image" Target="../media/image136.png"/><Relationship Id="rId21" Type="http://schemas.openxmlformats.org/officeDocument/2006/relationships/image" Target="../media/image154.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2" Type="http://schemas.openxmlformats.org/officeDocument/2006/relationships/image" Target="../media/image135.png"/><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2.png"/><Relationship Id="rId1" Type="http://schemas.openxmlformats.org/officeDocument/2006/relationships/slideLayout" Target="../slideLayouts/slideLayout80.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png"/><Relationship Id="rId32" Type="http://schemas.openxmlformats.org/officeDocument/2006/relationships/image" Target="../media/image165.png"/><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png"/><Relationship Id="rId10" Type="http://schemas.openxmlformats.org/officeDocument/2006/relationships/image" Target="../media/image143.png"/><Relationship Id="rId19" Type="http://schemas.openxmlformats.org/officeDocument/2006/relationships/image" Target="../media/image152.png"/><Relationship Id="rId31" Type="http://schemas.openxmlformats.org/officeDocument/2006/relationships/image" Target="../media/image164.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60.png"/><Relationship Id="rId30" Type="http://schemas.openxmlformats.org/officeDocument/2006/relationships/image" Target="../media/image163.png"/></Relationships>
</file>

<file path=ppt/slides/_rels/slide9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a:extLst>
              <a:ext uri="{FF2B5EF4-FFF2-40B4-BE49-F238E27FC236}">
                <a16:creationId xmlns:a16="http://schemas.microsoft.com/office/drawing/2014/main" id="{F13510D4-706A-A848-9ABD-6FAF00AB2975}"/>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2373727"/>
          </a:xfrm>
          <a:prstGeom prst="rect">
            <a:avLst/>
          </a:prstGeom>
          <a:noFill/>
        </p:spPr>
        <p:txBody>
          <a:bodyPr wrap="square" lIns="0" tIns="0" rIns="0" bIns="0" rtlCol="0">
            <a:spAutoFit/>
          </a:bodyPr>
          <a:lstStyle/>
          <a:p>
            <a:pPr>
              <a:tabLst>
                <a:tab pos="2132013" algn="l"/>
              </a:tabLst>
            </a:pPr>
            <a:r>
              <a:rPr lang="nb-NO" dirty="0">
                <a:solidFill>
                  <a:schemeClr val="accent1"/>
                </a:solidFill>
              </a:rPr>
              <a:t>12.00 – 13.00	</a:t>
            </a:r>
            <a:r>
              <a:rPr lang="nb-NO" b="1" dirty="0">
                <a:solidFill>
                  <a:schemeClr val="accent1"/>
                </a:solidFill>
              </a:rPr>
              <a:t>Registrering og lunsj</a:t>
            </a:r>
          </a:p>
          <a:p>
            <a:pPr>
              <a:tabLst>
                <a:tab pos="2132013" algn="l"/>
              </a:tabLst>
            </a:pPr>
            <a:endParaRPr lang="nb-NO" dirty="0">
              <a:solidFill>
                <a:schemeClr val="accent1"/>
              </a:solidFill>
            </a:endParaRPr>
          </a:p>
          <a:p>
            <a:pPr>
              <a:tabLst>
                <a:tab pos="2132013" algn="l"/>
              </a:tabLst>
            </a:pPr>
            <a:r>
              <a:rPr lang="nb-NO" dirty="0">
                <a:solidFill>
                  <a:schemeClr val="accent1"/>
                </a:solidFill>
              </a:rPr>
              <a:t>13.00 – 13.10	</a:t>
            </a:r>
            <a:r>
              <a:rPr lang="nb-NO" b="1" dirty="0">
                <a:solidFill>
                  <a:schemeClr val="accent1"/>
                </a:solidFill>
              </a:rPr>
              <a:t>Kunstnerisk innslag</a:t>
            </a:r>
          </a:p>
          <a:p>
            <a:pPr>
              <a:tabLst>
                <a:tab pos="2132013" algn="l"/>
              </a:tabLst>
            </a:pPr>
            <a:endParaRPr lang="nb-NO" dirty="0">
              <a:solidFill>
                <a:schemeClr val="accent1"/>
              </a:solidFill>
            </a:endParaRPr>
          </a:p>
          <a:p>
            <a:pPr>
              <a:tabLst>
                <a:tab pos="2132013" algn="l"/>
              </a:tabLst>
            </a:pPr>
            <a:r>
              <a:rPr lang="nb-NO" dirty="0">
                <a:solidFill>
                  <a:schemeClr val="accent1"/>
                </a:solidFill>
              </a:rPr>
              <a:t>13.10 – 13.20	</a:t>
            </a:r>
            <a:r>
              <a:rPr lang="nb-NO" b="1" dirty="0" err="1">
                <a:solidFill>
                  <a:schemeClr val="accent1"/>
                </a:solidFill>
              </a:rPr>
              <a:t>Opning</a:t>
            </a:r>
            <a:r>
              <a:rPr lang="nb-NO" b="1" dirty="0">
                <a:solidFill>
                  <a:schemeClr val="accent1"/>
                </a:solidFill>
              </a:rPr>
              <a:t> av konferansen</a:t>
            </a:r>
            <a:br>
              <a:rPr lang="nb-NO" dirty="0">
                <a:solidFill>
                  <a:schemeClr val="accent1"/>
                </a:solidFill>
              </a:rPr>
            </a:br>
            <a:r>
              <a:rPr lang="nb-NO" dirty="0">
                <a:solidFill>
                  <a:schemeClr val="accent1"/>
                </a:solidFill>
              </a:rPr>
              <a:t>	</a:t>
            </a:r>
            <a:r>
              <a:rPr lang="nb-NO" i="1" dirty="0">
                <a:solidFill>
                  <a:schemeClr val="accent1"/>
                </a:solidFill>
              </a:rPr>
              <a:t>Bjørn Egil Vikse, fagdirektør i Helse Vest RHF</a:t>
            </a:r>
            <a:endParaRPr lang="nb-NO"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Tree>
    <p:extLst>
      <p:ext uri="{BB962C8B-B14F-4D97-AF65-F5344CB8AC3E}">
        <p14:creationId xmlns:p14="http://schemas.microsoft.com/office/powerpoint/2010/main" val="81568691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0"/>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graphicFrame>
        <p:nvGraphicFramePr>
          <p:cNvPr id="21" name="Tabell 7">
            <a:extLst>
              <a:ext uri="{FF2B5EF4-FFF2-40B4-BE49-F238E27FC236}">
                <a16:creationId xmlns:a16="http://schemas.microsoft.com/office/drawing/2014/main" id="{DF8F0CC0-FA55-3943-92C4-73E629160C48}"/>
              </a:ext>
            </a:extLst>
          </p:cNvPr>
          <p:cNvGraphicFramePr>
            <a:graphicFrameLocks noGrp="1"/>
          </p:cNvGraphicFramePr>
          <p:nvPr>
            <p:extLst>
              <p:ext uri="{D42A27DB-BD31-4B8C-83A1-F6EECF244321}">
                <p14:modId xmlns:p14="http://schemas.microsoft.com/office/powerpoint/2010/main" val="2582881906"/>
              </p:ext>
            </p:extLst>
          </p:nvPr>
        </p:nvGraphicFramePr>
        <p:xfrm>
          <a:off x="971863" y="1616665"/>
          <a:ext cx="8801316" cy="5057856"/>
        </p:xfrm>
        <a:graphic>
          <a:graphicData uri="http://schemas.openxmlformats.org/drawingml/2006/table">
            <a:tbl>
              <a:tblPr firstRow="1" bandRow="1">
                <a:tableStyleId>{8A107856-5554-42FB-B03E-39F5DBC370BA}</a:tableStyleId>
              </a:tblPr>
              <a:tblGrid>
                <a:gridCol w="3953600">
                  <a:extLst>
                    <a:ext uri="{9D8B030D-6E8A-4147-A177-3AD203B41FA5}">
                      <a16:colId xmlns:a16="http://schemas.microsoft.com/office/drawing/2014/main" val="3595321576"/>
                    </a:ext>
                  </a:extLst>
                </a:gridCol>
                <a:gridCol w="1646777">
                  <a:extLst>
                    <a:ext uri="{9D8B030D-6E8A-4147-A177-3AD203B41FA5}">
                      <a16:colId xmlns:a16="http://schemas.microsoft.com/office/drawing/2014/main" val="470647621"/>
                    </a:ext>
                  </a:extLst>
                </a:gridCol>
                <a:gridCol w="1753267">
                  <a:extLst>
                    <a:ext uri="{9D8B030D-6E8A-4147-A177-3AD203B41FA5}">
                      <a16:colId xmlns:a16="http://schemas.microsoft.com/office/drawing/2014/main" val="3502063278"/>
                    </a:ext>
                  </a:extLst>
                </a:gridCol>
                <a:gridCol w="1447672">
                  <a:extLst>
                    <a:ext uri="{9D8B030D-6E8A-4147-A177-3AD203B41FA5}">
                      <a16:colId xmlns:a16="http://schemas.microsoft.com/office/drawing/2014/main" val="1138470054"/>
                    </a:ext>
                  </a:extLst>
                </a:gridCol>
              </a:tblGrid>
              <a:tr h="1257164">
                <a:tc>
                  <a:txBody>
                    <a:bodyPr/>
                    <a:lstStyle/>
                    <a:p>
                      <a:r>
                        <a:rPr lang="nb-NO" sz="2100" dirty="0">
                          <a:solidFill>
                            <a:schemeClr val="bg1"/>
                          </a:solidFill>
                        </a:rPr>
                        <a:t>Søkerinstitusjon</a:t>
                      </a:r>
                    </a:p>
                  </a:txBody>
                  <a:tcPr marL="135263" marR="135263" marT="67632" marB="67632">
                    <a:solidFill>
                      <a:schemeClr val="accent1"/>
                    </a:solidFill>
                  </a:tcPr>
                </a:tc>
                <a:tc>
                  <a:txBody>
                    <a:bodyPr/>
                    <a:lstStyle/>
                    <a:p>
                      <a:pPr algn="ctr"/>
                      <a:r>
                        <a:rPr lang="nb-NO" sz="2100" dirty="0">
                          <a:solidFill>
                            <a:schemeClr val="bg1"/>
                          </a:solidFill>
                        </a:rPr>
                        <a:t>Antall 2024</a:t>
                      </a:r>
                    </a:p>
                  </a:txBody>
                  <a:tcPr marL="135263" marR="135263" marT="67632" marB="67632">
                    <a:solidFill>
                      <a:schemeClr val="accent1"/>
                    </a:solidFill>
                  </a:tcPr>
                </a:tc>
                <a:tc>
                  <a:txBody>
                    <a:bodyPr/>
                    <a:lstStyle/>
                    <a:p>
                      <a:pPr algn="ctr"/>
                      <a:r>
                        <a:rPr lang="nb-NO" sz="2100" dirty="0">
                          <a:solidFill>
                            <a:schemeClr val="bg1"/>
                          </a:solidFill>
                        </a:rPr>
                        <a:t>Er med på søknader</a:t>
                      </a:r>
                    </a:p>
                  </a:txBody>
                  <a:tcPr marL="135263" marR="135263" marT="67632" marB="67632">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100">
                          <a:solidFill>
                            <a:schemeClr val="bg1"/>
                          </a:solidFill>
                        </a:rPr>
                        <a:t>Deltakelse 2024, % av alle søknader</a:t>
                      </a:r>
                      <a:endParaRPr lang="nb-NO" sz="2100"/>
                    </a:p>
                  </a:txBody>
                  <a:tcPr marL="135263" marR="135263" marT="67632" marB="67632">
                    <a:solidFill>
                      <a:schemeClr val="accent1"/>
                    </a:solidFill>
                  </a:tcPr>
                </a:tc>
                <a:extLst>
                  <a:ext uri="{0D108BD9-81ED-4DB2-BD59-A6C34878D82A}">
                    <a16:rowId xmlns:a16="http://schemas.microsoft.com/office/drawing/2014/main" val="1952533632"/>
                  </a:ext>
                </a:extLst>
              </a:tr>
              <a:tr h="450878">
                <a:tc>
                  <a:txBody>
                    <a:bodyPr/>
                    <a:lstStyle/>
                    <a:p>
                      <a:r>
                        <a:rPr lang="nb-NO" sz="2100" kern="1200" dirty="0">
                          <a:solidFill>
                            <a:schemeClr val="accent1"/>
                          </a:solidFill>
                          <a:latin typeface="+mn-lt"/>
                          <a:ea typeface="+mn-ea"/>
                          <a:cs typeface="+mn-cs"/>
                        </a:rPr>
                        <a:t>Helse Bergen HF</a:t>
                      </a:r>
                    </a:p>
                  </a:txBody>
                  <a:tcPr>
                    <a:solidFill>
                      <a:schemeClr val="bg1"/>
                    </a:solidFill>
                  </a:tcPr>
                </a:tc>
                <a:tc>
                  <a:txBody>
                    <a:bodyPr/>
                    <a:lstStyle/>
                    <a:p>
                      <a:pPr algn="ctr"/>
                      <a:r>
                        <a:rPr lang="nb-NO" sz="2100" kern="1200" dirty="0">
                          <a:solidFill>
                            <a:schemeClr val="accent1"/>
                          </a:solidFill>
                          <a:latin typeface="+mn-lt"/>
                          <a:ea typeface="+mn-ea"/>
                          <a:cs typeface="+mn-cs"/>
                        </a:rPr>
                        <a:t>160</a:t>
                      </a:r>
                    </a:p>
                  </a:txBody>
                  <a:tcPr>
                    <a:noFill/>
                  </a:tcPr>
                </a:tc>
                <a:tc>
                  <a:txBody>
                    <a:bodyPr/>
                    <a:lstStyle/>
                    <a:p>
                      <a:pPr algn="ctr"/>
                      <a:r>
                        <a:rPr lang="nb-NO" sz="2100" kern="1200" dirty="0">
                          <a:solidFill>
                            <a:schemeClr val="accent1"/>
                          </a:solidFill>
                          <a:latin typeface="+mn-lt"/>
                          <a:ea typeface="+mn-ea"/>
                          <a:cs typeface="+mn-cs"/>
                        </a:rPr>
                        <a:t>193</a:t>
                      </a:r>
                    </a:p>
                  </a:txBody>
                  <a:tcPr marL="135263" marR="135263" marT="67632" marB="67632">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nb-NO" sz="2100" dirty="0">
                          <a:solidFill>
                            <a:schemeClr val="accent1"/>
                          </a:solidFill>
                        </a:rPr>
                        <a:t>78 %</a:t>
                      </a:r>
                    </a:p>
                  </a:txBody>
                  <a:tcPr marL="135263" marR="135263" marT="67632" marB="67632">
                    <a:noFill/>
                  </a:tcPr>
                </a:tc>
                <a:extLst>
                  <a:ext uri="{0D108BD9-81ED-4DB2-BD59-A6C34878D82A}">
                    <a16:rowId xmlns:a16="http://schemas.microsoft.com/office/drawing/2014/main" val="54630232"/>
                  </a:ext>
                </a:extLst>
              </a:tr>
              <a:tr h="451870">
                <a:tc>
                  <a:txBody>
                    <a:bodyPr/>
                    <a:lstStyle/>
                    <a:p>
                      <a:r>
                        <a:rPr lang="nb-NO" sz="2100" dirty="0">
                          <a:solidFill>
                            <a:schemeClr val="accent1"/>
                          </a:solidFill>
                        </a:rPr>
                        <a:t>Helse Stavanger HF</a:t>
                      </a:r>
                    </a:p>
                  </a:txBody>
                  <a:tcPr marL="135263" marR="135263" marT="67632" marB="67632">
                    <a:solidFill>
                      <a:schemeClr val="bg1"/>
                    </a:solidFill>
                  </a:tcPr>
                </a:tc>
                <a:tc>
                  <a:txBody>
                    <a:bodyPr/>
                    <a:lstStyle/>
                    <a:p>
                      <a:pPr algn="ctr"/>
                      <a:r>
                        <a:rPr lang="nb-NO" sz="2100" dirty="0">
                          <a:solidFill>
                            <a:schemeClr val="accent1"/>
                          </a:solidFill>
                        </a:rPr>
                        <a:t>60</a:t>
                      </a:r>
                    </a:p>
                  </a:txBody>
                  <a:tcPr marL="135263" marR="135263" marT="67632" marB="67632">
                    <a:noFill/>
                  </a:tcPr>
                </a:tc>
                <a:tc>
                  <a:txBody>
                    <a:bodyPr/>
                    <a:lstStyle/>
                    <a:p>
                      <a:pPr algn="ctr"/>
                      <a:r>
                        <a:rPr lang="nb-NO" sz="2100" kern="1200" dirty="0">
                          <a:solidFill>
                            <a:schemeClr val="accent1"/>
                          </a:solidFill>
                          <a:latin typeface="+mn-lt"/>
                          <a:ea typeface="+mn-ea"/>
                          <a:cs typeface="+mn-cs"/>
                        </a:rPr>
                        <a:t>101</a:t>
                      </a:r>
                    </a:p>
                  </a:txBody>
                  <a:tcPr marL="135263" marR="135263" marT="67632" marB="67632">
                    <a:noFill/>
                  </a:tcPr>
                </a:tc>
                <a:tc>
                  <a:txBody>
                    <a:bodyPr/>
                    <a:lstStyle/>
                    <a:p>
                      <a:pPr algn="ctr"/>
                      <a:r>
                        <a:rPr lang="nb-NO" sz="2100" baseline="0" dirty="0">
                          <a:solidFill>
                            <a:schemeClr val="accent1"/>
                          </a:solidFill>
                        </a:rPr>
                        <a:t>41 %</a:t>
                      </a:r>
                      <a:endParaRPr lang="nb-NO" sz="2100" dirty="0">
                        <a:solidFill>
                          <a:schemeClr val="accent1"/>
                        </a:solidFill>
                      </a:endParaRPr>
                    </a:p>
                  </a:txBody>
                  <a:tcPr marL="135263" marR="135263" marT="67632" marB="67632">
                    <a:noFill/>
                  </a:tcPr>
                </a:tc>
                <a:extLst>
                  <a:ext uri="{0D108BD9-81ED-4DB2-BD59-A6C34878D82A}">
                    <a16:rowId xmlns:a16="http://schemas.microsoft.com/office/drawing/2014/main" val="3133421262"/>
                  </a:ext>
                </a:extLst>
              </a:tr>
              <a:tr h="451870">
                <a:tc>
                  <a:txBody>
                    <a:bodyPr/>
                    <a:lstStyle/>
                    <a:p>
                      <a:r>
                        <a:rPr lang="nb-NO" sz="2100" dirty="0">
                          <a:solidFill>
                            <a:schemeClr val="accent1"/>
                          </a:solidFill>
                        </a:rPr>
                        <a:t>Helse Fonna HF</a:t>
                      </a:r>
                    </a:p>
                  </a:txBody>
                  <a:tcPr marL="135263" marR="135263" marT="67632" marB="67632">
                    <a:solidFill>
                      <a:schemeClr val="bg1"/>
                    </a:solidFill>
                  </a:tcPr>
                </a:tc>
                <a:tc>
                  <a:txBody>
                    <a:bodyPr/>
                    <a:lstStyle/>
                    <a:p>
                      <a:pPr algn="ctr"/>
                      <a:r>
                        <a:rPr lang="nb-NO" sz="2100" dirty="0">
                          <a:solidFill>
                            <a:schemeClr val="accent1"/>
                          </a:solidFill>
                        </a:rPr>
                        <a:t>10</a:t>
                      </a:r>
                    </a:p>
                  </a:txBody>
                  <a:tcPr marL="135263" marR="135263" marT="67632" marB="67632">
                    <a:noFill/>
                  </a:tcPr>
                </a:tc>
                <a:tc>
                  <a:txBody>
                    <a:bodyPr/>
                    <a:lstStyle/>
                    <a:p>
                      <a:pPr algn="ctr"/>
                      <a:r>
                        <a:rPr lang="nb-NO" sz="2100" kern="1200" dirty="0">
                          <a:solidFill>
                            <a:schemeClr val="accent1"/>
                          </a:solidFill>
                          <a:latin typeface="+mn-lt"/>
                          <a:ea typeface="+mn-ea"/>
                          <a:cs typeface="+mn-cs"/>
                        </a:rPr>
                        <a:t>32</a:t>
                      </a:r>
                    </a:p>
                  </a:txBody>
                  <a:tcPr marL="135263" marR="135263" marT="67632" marB="67632">
                    <a:noFill/>
                  </a:tcPr>
                </a:tc>
                <a:tc>
                  <a:txBody>
                    <a:bodyPr/>
                    <a:lstStyle/>
                    <a:p>
                      <a:pPr algn="ctr"/>
                      <a:r>
                        <a:rPr lang="nb-NO" sz="2100" baseline="0" dirty="0">
                          <a:solidFill>
                            <a:schemeClr val="accent1"/>
                          </a:solidFill>
                        </a:rPr>
                        <a:t>13 %</a:t>
                      </a:r>
                      <a:endParaRPr lang="nb-NO" sz="2100" dirty="0">
                        <a:solidFill>
                          <a:schemeClr val="accent1"/>
                        </a:solidFill>
                      </a:endParaRPr>
                    </a:p>
                  </a:txBody>
                  <a:tcPr marL="135263" marR="135263" marT="67632" marB="67632">
                    <a:noFill/>
                  </a:tcPr>
                </a:tc>
                <a:extLst>
                  <a:ext uri="{0D108BD9-81ED-4DB2-BD59-A6C34878D82A}">
                    <a16:rowId xmlns:a16="http://schemas.microsoft.com/office/drawing/2014/main" val="1822085104"/>
                  </a:ext>
                </a:extLst>
              </a:tr>
              <a:tr h="451870">
                <a:tc>
                  <a:txBody>
                    <a:bodyPr/>
                    <a:lstStyle/>
                    <a:p>
                      <a:r>
                        <a:rPr lang="nb-NO" sz="2100" dirty="0">
                          <a:solidFill>
                            <a:schemeClr val="accent1"/>
                          </a:solidFill>
                        </a:rPr>
                        <a:t>Helse Førde HF</a:t>
                      </a:r>
                    </a:p>
                  </a:txBody>
                  <a:tcPr marL="135263" marR="135263" marT="67632" marB="67632">
                    <a:solidFill>
                      <a:schemeClr val="bg1"/>
                    </a:solidFill>
                  </a:tcPr>
                </a:tc>
                <a:tc>
                  <a:txBody>
                    <a:bodyPr/>
                    <a:lstStyle/>
                    <a:p>
                      <a:pPr algn="ctr"/>
                      <a:r>
                        <a:rPr lang="nb-NO" sz="2100" dirty="0">
                          <a:solidFill>
                            <a:schemeClr val="accent1"/>
                          </a:solidFill>
                        </a:rPr>
                        <a:t>9</a:t>
                      </a:r>
                    </a:p>
                  </a:txBody>
                  <a:tcPr marL="135263" marR="135263" marT="67632" marB="67632">
                    <a:noFill/>
                  </a:tcPr>
                </a:tc>
                <a:tc>
                  <a:txBody>
                    <a:bodyPr/>
                    <a:lstStyle/>
                    <a:p>
                      <a:pPr algn="ctr"/>
                      <a:r>
                        <a:rPr lang="nb-NO" sz="2100" kern="1200" dirty="0">
                          <a:solidFill>
                            <a:schemeClr val="accent1"/>
                          </a:solidFill>
                          <a:latin typeface="+mn-lt"/>
                          <a:ea typeface="+mn-ea"/>
                          <a:cs typeface="+mn-cs"/>
                        </a:rPr>
                        <a:t>25</a:t>
                      </a:r>
                    </a:p>
                  </a:txBody>
                  <a:tcPr marL="135263" marR="135263" marT="67632" marB="67632">
                    <a:noFill/>
                  </a:tcPr>
                </a:tc>
                <a:tc>
                  <a:txBody>
                    <a:bodyPr/>
                    <a:lstStyle/>
                    <a:p>
                      <a:pPr algn="ctr"/>
                      <a:r>
                        <a:rPr lang="nb-NO" sz="2100" dirty="0">
                          <a:solidFill>
                            <a:schemeClr val="accent1"/>
                          </a:solidFill>
                        </a:rPr>
                        <a:t>10 %</a:t>
                      </a:r>
                    </a:p>
                  </a:txBody>
                  <a:tcPr marL="135263" marR="135263" marT="67632" marB="67632">
                    <a:noFill/>
                  </a:tcPr>
                </a:tc>
                <a:extLst>
                  <a:ext uri="{0D108BD9-81ED-4DB2-BD59-A6C34878D82A}">
                    <a16:rowId xmlns:a16="http://schemas.microsoft.com/office/drawing/2014/main" val="3291109916"/>
                  </a:ext>
                </a:extLst>
              </a:tr>
              <a:tr h="451870">
                <a:tc>
                  <a:txBody>
                    <a:bodyPr/>
                    <a:lstStyle/>
                    <a:p>
                      <a:r>
                        <a:rPr lang="nb-NO" sz="2100" dirty="0">
                          <a:solidFill>
                            <a:schemeClr val="accent1"/>
                          </a:solidFill>
                        </a:rPr>
                        <a:t>Private, ideelle institusjoner</a:t>
                      </a:r>
                    </a:p>
                  </a:txBody>
                  <a:tcPr marL="135263" marR="135263" marT="67632" marB="67632">
                    <a:solidFill>
                      <a:schemeClr val="bg1"/>
                    </a:solidFill>
                  </a:tcPr>
                </a:tc>
                <a:tc>
                  <a:txBody>
                    <a:bodyPr/>
                    <a:lstStyle/>
                    <a:p>
                      <a:pPr algn="ctr"/>
                      <a:r>
                        <a:rPr lang="nb-NO" sz="2100" dirty="0">
                          <a:solidFill>
                            <a:schemeClr val="accent1"/>
                          </a:solidFill>
                        </a:rPr>
                        <a:t>9</a:t>
                      </a:r>
                    </a:p>
                  </a:txBody>
                  <a:tcPr marL="135263" marR="135263" marT="67632" marB="67632">
                    <a:noFill/>
                  </a:tcPr>
                </a:tc>
                <a:tc>
                  <a:txBody>
                    <a:bodyPr/>
                    <a:lstStyle/>
                    <a:p>
                      <a:pPr algn="ctr"/>
                      <a:r>
                        <a:rPr lang="nb-NO" sz="2100" kern="1200" dirty="0">
                          <a:solidFill>
                            <a:schemeClr val="accent1"/>
                          </a:solidFill>
                          <a:latin typeface="+mn-lt"/>
                          <a:ea typeface="+mn-ea"/>
                          <a:cs typeface="+mn-cs"/>
                        </a:rPr>
                        <a:t>25</a:t>
                      </a:r>
                    </a:p>
                  </a:txBody>
                  <a:tcPr marL="135263" marR="135263" marT="67632" marB="67632">
                    <a:noFill/>
                  </a:tcPr>
                </a:tc>
                <a:tc>
                  <a:txBody>
                    <a:bodyPr/>
                    <a:lstStyle/>
                    <a:p>
                      <a:pPr algn="ctr"/>
                      <a:r>
                        <a:rPr lang="nb-NO" sz="2100" dirty="0">
                          <a:solidFill>
                            <a:schemeClr val="accent1"/>
                          </a:solidFill>
                        </a:rPr>
                        <a:t>10</a:t>
                      </a:r>
                      <a:r>
                        <a:rPr lang="nb-NO" sz="2100" baseline="0" dirty="0">
                          <a:solidFill>
                            <a:schemeClr val="accent1"/>
                          </a:solidFill>
                        </a:rPr>
                        <a:t> %</a:t>
                      </a:r>
                      <a:endParaRPr lang="nb-NO" sz="2100" dirty="0">
                        <a:solidFill>
                          <a:schemeClr val="accent1"/>
                        </a:solidFill>
                      </a:endParaRPr>
                    </a:p>
                  </a:txBody>
                  <a:tcPr marL="135263" marR="135263" marT="67632" marB="67632">
                    <a:noFill/>
                  </a:tcPr>
                </a:tc>
                <a:extLst>
                  <a:ext uri="{0D108BD9-81ED-4DB2-BD59-A6C34878D82A}">
                    <a16:rowId xmlns:a16="http://schemas.microsoft.com/office/drawing/2014/main" val="179762156"/>
                  </a:ext>
                </a:extLst>
              </a:tr>
              <a:tr h="451870">
                <a:tc>
                  <a:txBody>
                    <a:bodyPr/>
                    <a:lstStyle/>
                    <a:p>
                      <a:r>
                        <a:rPr lang="nb-NO" sz="2100" dirty="0">
                          <a:solidFill>
                            <a:schemeClr val="accent1"/>
                          </a:solidFill>
                        </a:rPr>
                        <a:t>Sjukehusapoteka Vest HF</a:t>
                      </a:r>
                    </a:p>
                  </a:txBody>
                  <a:tcPr marL="135263" marR="135263" marT="67632" marB="67632">
                    <a:solidFill>
                      <a:schemeClr val="bg1"/>
                    </a:solidFill>
                  </a:tcPr>
                </a:tc>
                <a:tc>
                  <a:txBody>
                    <a:bodyPr/>
                    <a:lstStyle/>
                    <a:p>
                      <a:pPr algn="ctr"/>
                      <a:r>
                        <a:rPr lang="nb-NO" sz="2100" dirty="0">
                          <a:solidFill>
                            <a:schemeClr val="accent1"/>
                          </a:solidFill>
                        </a:rPr>
                        <a:t>0</a:t>
                      </a:r>
                    </a:p>
                  </a:txBody>
                  <a:tcPr marL="135263" marR="135263" marT="67632" marB="67632">
                    <a:noFill/>
                  </a:tcPr>
                </a:tc>
                <a:tc>
                  <a:txBody>
                    <a:bodyPr/>
                    <a:lstStyle/>
                    <a:p>
                      <a:pPr algn="ctr"/>
                      <a:r>
                        <a:rPr lang="nb-NO" sz="2100" kern="1200" dirty="0">
                          <a:solidFill>
                            <a:schemeClr val="accent1"/>
                          </a:solidFill>
                          <a:latin typeface="+mn-lt"/>
                          <a:ea typeface="+mn-ea"/>
                          <a:cs typeface="+mn-cs"/>
                        </a:rPr>
                        <a:t>0</a:t>
                      </a:r>
                    </a:p>
                  </a:txBody>
                  <a:tcPr marL="135263" marR="135263" marT="67632" marB="67632">
                    <a:noFill/>
                  </a:tcPr>
                </a:tc>
                <a:tc>
                  <a:txBody>
                    <a:bodyPr/>
                    <a:lstStyle/>
                    <a:p>
                      <a:pPr algn="ctr"/>
                      <a:r>
                        <a:rPr lang="nb-NO" sz="2100" dirty="0">
                          <a:solidFill>
                            <a:schemeClr val="accent1"/>
                          </a:solidFill>
                        </a:rPr>
                        <a:t>0</a:t>
                      </a:r>
                      <a:r>
                        <a:rPr lang="nb-NO" sz="2100" baseline="0" dirty="0">
                          <a:solidFill>
                            <a:schemeClr val="accent1"/>
                          </a:solidFill>
                        </a:rPr>
                        <a:t> %</a:t>
                      </a:r>
                      <a:endParaRPr lang="nb-NO" sz="2100" dirty="0">
                        <a:solidFill>
                          <a:schemeClr val="accent1"/>
                        </a:solidFill>
                      </a:endParaRPr>
                    </a:p>
                  </a:txBody>
                  <a:tcPr marL="135263" marR="135263" marT="67632" marB="67632">
                    <a:noFill/>
                  </a:tcPr>
                </a:tc>
                <a:extLst>
                  <a:ext uri="{0D108BD9-81ED-4DB2-BD59-A6C34878D82A}">
                    <a16:rowId xmlns:a16="http://schemas.microsoft.com/office/drawing/2014/main" val="3576055105"/>
                  </a:ext>
                </a:extLst>
              </a:tr>
              <a:tr h="451870">
                <a:tc>
                  <a:txBody>
                    <a:bodyPr/>
                    <a:lstStyle/>
                    <a:p>
                      <a:r>
                        <a:rPr lang="nb-NO" sz="2100" dirty="0">
                          <a:solidFill>
                            <a:schemeClr val="accent1"/>
                          </a:solidFill>
                        </a:rPr>
                        <a:t>Helse Vest IKT</a:t>
                      </a:r>
                    </a:p>
                  </a:txBody>
                  <a:tcPr marL="135263" marR="135263" marT="67632" marB="67632">
                    <a:solidFill>
                      <a:schemeClr val="bg1"/>
                    </a:solidFill>
                  </a:tcPr>
                </a:tc>
                <a:tc>
                  <a:txBody>
                    <a:bodyPr/>
                    <a:lstStyle/>
                    <a:p>
                      <a:pPr algn="ctr"/>
                      <a:r>
                        <a:rPr lang="nb-NO" sz="2100" dirty="0">
                          <a:solidFill>
                            <a:schemeClr val="accent1"/>
                          </a:solidFill>
                        </a:rPr>
                        <a:t>0</a:t>
                      </a:r>
                    </a:p>
                  </a:txBody>
                  <a:tcPr marL="135263" marR="135263" marT="67632" marB="67632">
                    <a:noFill/>
                  </a:tcPr>
                </a:tc>
                <a:tc>
                  <a:txBody>
                    <a:bodyPr/>
                    <a:lstStyle/>
                    <a:p>
                      <a:pPr algn="ctr"/>
                      <a:r>
                        <a:rPr lang="nb-NO" sz="2100" kern="1200" dirty="0">
                          <a:solidFill>
                            <a:schemeClr val="accent1"/>
                          </a:solidFill>
                          <a:latin typeface="+mn-lt"/>
                          <a:ea typeface="+mn-ea"/>
                          <a:cs typeface="+mn-cs"/>
                        </a:rPr>
                        <a:t>4</a:t>
                      </a:r>
                    </a:p>
                  </a:txBody>
                  <a:tcPr marL="135263" marR="135263" marT="67632" marB="67632">
                    <a:noFill/>
                  </a:tcPr>
                </a:tc>
                <a:tc>
                  <a:txBody>
                    <a:bodyPr/>
                    <a:lstStyle/>
                    <a:p>
                      <a:pPr algn="ctr"/>
                      <a:r>
                        <a:rPr lang="nb-NO" sz="2100" dirty="0">
                          <a:solidFill>
                            <a:schemeClr val="accent1"/>
                          </a:solidFill>
                        </a:rPr>
                        <a:t>2</a:t>
                      </a:r>
                      <a:r>
                        <a:rPr lang="nb-NO" sz="2100" baseline="0" dirty="0">
                          <a:solidFill>
                            <a:schemeClr val="accent1"/>
                          </a:solidFill>
                        </a:rPr>
                        <a:t> %</a:t>
                      </a:r>
                      <a:endParaRPr lang="nb-NO" sz="2100" dirty="0">
                        <a:solidFill>
                          <a:schemeClr val="accent1"/>
                        </a:solidFill>
                      </a:endParaRPr>
                    </a:p>
                  </a:txBody>
                  <a:tcPr marL="135263" marR="135263" marT="67632" marB="67632">
                    <a:noFill/>
                  </a:tcPr>
                </a:tc>
                <a:extLst>
                  <a:ext uri="{0D108BD9-81ED-4DB2-BD59-A6C34878D82A}">
                    <a16:rowId xmlns:a16="http://schemas.microsoft.com/office/drawing/2014/main" val="113809581"/>
                  </a:ext>
                </a:extLst>
              </a:tr>
              <a:tr h="451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100" b="1" dirty="0">
                          <a:solidFill>
                            <a:schemeClr val="accent1"/>
                          </a:solidFill>
                        </a:rPr>
                        <a:t>Totalsum</a:t>
                      </a:r>
                    </a:p>
                  </a:txBody>
                  <a:tcPr marL="135263" marR="135263" marT="67632" marB="67632">
                    <a:solidFill>
                      <a:srgbClr val="9AA2AB">
                        <a:alpha val="60000"/>
                      </a:srgbClr>
                    </a:solidFill>
                  </a:tcPr>
                </a:tc>
                <a:tc>
                  <a:txBody>
                    <a:bodyPr/>
                    <a:lstStyle/>
                    <a:p>
                      <a:pPr algn="ctr"/>
                      <a:r>
                        <a:rPr lang="nb-NO" sz="2100" b="1" dirty="0">
                          <a:solidFill>
                            <a:schemeClr val="accent1"/>
                          </a:solidFill>
                        </a:rPr>
                        <a:t>248</a:t>
                      </a:r>
                    </a:p>
                  </a:txBody>
                  <a:tcPr marL="135263" marR="135263" marT="67632" marB="67632">
                    <a:solidFill>
                      <a:srgbClr val="9AA2AB">
                        <a:alpha val="60000"/>
                      </a:srgbClr>
                    </a:solidFill>
                  </a:tcPr>
                </a:tc>
                <a:tc>
                  <a:txBody>
                    <a:bodyPr/>
                    <a:lstStyle/>
                    <a:p>
                      <a:pPr algn="ctr"/>
                      <a:endParaRPr lang="nb-NO" sz="2100">
                        <a:solidFill>
                          <a:schemeClr val="accent1"/>
                        </a:solidFill>
                      </a:endParaRPr>
                    </a:p>
                  </a:txBody>
                  <a:tcPr marL="135263" marR="135263" marT="67632" marB="67632">
                    <a:solidFill>
                      <a:srgbClr val="9AA2AB">
                        <a:alpha val="60000"/>
                      </a:srgbClr>
                    </a:solidFill>
                  </a:tcPr>
                </a:tc>
                <a:tc>
                  <a:txBody>
                    <a:bodyPr/>
                    <a:lstStyle/>
                    <a:p>
                      <a:pPr algn="ctr"/>
                      <a:endParaRPr lang="nb-NO" sz="2100" dirty="0">
                        <a:solidFill>
                          <a:schemeClr val="accent1"/>
                        </a:solidFill>
                      </a:endParaRPr>
                    </a:p>
                  </a:txBody>
                  <a:tcPr marL="135263" marR="135263" marT="67632" marB="67632">
                    <a:solidFill>
                      <a:srgbClr val="9AA2AB">
                        <a:alpha val="60000"/>
                      </a:srgbClr>
                    </a:solidFill>
                  </a:tcPr>
                </a:tc>
                <a:extLst>
                  <a:ext uri="{0D108BD9-81ED-4DB2-BD59-A6C34878D82A}">
                    <a16:rowId xmlns:a16="http://schemas.microsoft.com/office/drawing/2014/main" val="1114602522"/>
                  </a:ext>
                </a:extLst>
              </a:tr>
            </a:tbl>
          </a:graphicData>
        </a:graphic>
      </p:graphicFrame>
      <p:sp>
        <p:nvSpPr>
          <p:cNvPr id="22" name="Tittel 2">
            <a:extLst>
              <a:ext uri="{FF2B5EF4-FFF2-40B4-BE49-F238E27FC236}">
                <a16:creationId xmlns:a16="http://schemas.microsoft.com/office/drawing/2014/main" id="{FF12170E-6AC7-1248-BA0C-59E394823DF6}"/>
              </a:ext>
            </a:extLst>
          </p:cNvPr>
          <p:cNvSpPr txBox="1">
            <a:spLocks/>
          </p:cNvSpPr>
          <p:nvPr/>
        </p:nvSpPr>
        <p:spPr>
          <a:xfrm>
            <a:off x="856117" y="827740"/>
            <a:ext cx="12302671" cy="644485"/>
          </a:xfrm>
          <a:prstGeom prst="rect">
            <a:avLst/>
          </a:prstGeom>
        </p:spPr>
        <p:txBody>
          <a:bodyPr lIns="91440" tIns="45720" rIns="91440" bIns="45720" anchor="t">
            <a:normAutofit/>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r>
              <a:rPr lang="nb-NO" sz="3200" b="0" dirty="0">
                <a:solidFill>
                  <a:schemeClr val="accent1"/>
                </a:solidFill>
              </a:rPr>
              <a:t>Samarbeid i regionen </a:t>
            </a:r>
            <a:endParaRPr lang="nb-NO" sz="5400" b="0" dirty="0">
              <a:solidFill>
                <a:schemeClr val="accent1"/>
              </a:solidFill>
            </a:endParaRPr>
          </a:p>
        </p:txBody>
      </p:sp>
      <p:graphicFrame>
        <p:nvGraphicFramePr>
          <p:cNvPr id="12" name="Diagram 11"/>
          <p:cNvGraphicFramePr/>
          <p:nvPr>
            <p:extLst>
              <p:ext uri="{D42A27DB-BD31-4B8C-83A1-F6EECF244321}">
                <p14:modId xmlns:p14="http://schemas.microsoft.com/office/powerpoint/2010/main" val="4082193945"/>
              </p:ext>
            </p:extLst>
          </p:nvPr>
        </p:nvGraphicFramePr>
        <p:xfrm>
          <a:off x="8915932" y="1616665"/>
          <a:ext cx="5104868" cy="44961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81628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E73D294-8219-4540-90EF-AC6B19DE4960}"/>
              </a:ext>
            </a:extLst>
          </p:cNvPr>
          <p:cNvSpPr>
            <a:spLocks noGrp="1"/>
          </p:cNvSpPr>
          <p:nvPr>
            <p:ph type="title"/>
          </p:nvPr>
        </p:nvSpPr>
        <p:spPr>
          <a:xfrm>
            <a:off x="956310" y="1171576"/>
            <a:ext cx="3920491" cy="1268730"/>
          </a:xfrm>
        </p:spPr>
        <p:txBody>
          <a:bodyPr wrap="square" anchor="b">
            <a:normAutofit/>
          </a:bodyPr>
          <a:lstStyle/>
          <a:p>
            <a:r>
              <a:rPr lang="nb-NO" dirty="0"/>
              <a:t>Døme problemstilling</a:t>
            </a:r>
          </a:p>
        </p:txBody>
      </p:sp>
      <p:pic>
        <p:nvPicPr>
          <p:cNvPr id="3" name="Video 2" title="Kvinne som svarer på telefoner">
            <a:hlinkClick r:id="" action="ppaction://media"/>
            <a:extLst>
              <a:ext uri="{FF2B5EF4-FFF2-40B4-BE49-F238E27FC236}">
                <a16:creationId xmlns:a16="http://schemas.microsoft.com/office/drawing/2014/main" id="{E10B1C1B-E4F5-0E37-DD92-7AC429D236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51146" y="1883630"/>
            <a:ext cx="8319134" cy="4679512"/>
          </a:xfrm>
          <a:prstGeom prst="rect">
            <a:avLst/>
          </a:prstGeom>
          <a:noFill/>
        </p:spPr>
      </p:pic>
      <p:sp>
        <p:nvSpPr>
          <p:cNvPr id="6" name="Plassholder for innhold 5">
            <a:extLst>
              <a:ext uri="{FF2B5EF4-FFF2-40B4-BE49-F238E27FC236}">
                <a16:creationId xmlns:a16="http://schemas.microsoft.com/office/drawing/2014/main" id="{7AA90FB8-23B7-4360-8D36-E3932CB98321}"/>
              </a:ext>
            </a:extLst>
          </p:cNvPr>
          <p:cNvSpPr>
            <a:spLocks noGrp="1"/>
          </p:cNvSpPr>
          <p:nvPr>
            <p:ph idx="1"/>
          </p:nvPr>
        </p:nvSpPr>
        <p:spPr>
          <a:xfrm>
            <a:off x="956310" y="2895600"/>
            <a:ext cx="3920491" cy="4379597"/>
          </a:xfrm>
        </p:spPr>
        <p:txBody>
          <a:bodyPr>
            <a:normAutofit/>
          </a:bodyPr>
          <a:lstStyle/>
          <a:p>
            <a:pPr>
              <a:lnSpc>
                <a:spcPct val="90000"/>
              </a:lnSpc>
              <a:spcAft>
                <a:spcPts val="720"/>
              </a:spcAft>
            </a:pPr>
            <a:r>
              <a:rPr lang="nb-NO" sz="2040"/>
              <a:t>Kvinne (36), psykologspesialist, tilsett i klinisk stilling (50%) ved poliklinikk med psykologspesialistmangel</a:t>
            </a:r>
          </a:p>
          <a:p>
            <a:pPr>
              <a:lnSpc>
                <a:spcPct val="90000"/>
              </a:lnSpc>
              <a:spcAft>
                <a:spcPts val="720"/>
              </a:spcAft>
            </a:pPr>
            <a:r>
              <a:rPr lang="nb-NO" sz="2040"/>
              <a:t>50 % </a:t>
            </a:r>
            <a:r>
              <a:rPr lang="nb-NO" sz="2040" err="1"/>
              <a:t>PhD</a:t>
            </a:r>
            <a:r>
              <a:rPr lang="nb-NO" sz="2040"/>
              <a:t>-stipendiat (HV finansiert), innlevert mars 2023</a:t>
            </a:r>
          </a:p>
          <a:p>
            <a:pPr>
              <a:lnSpc>
                <a:spcPct val="90000"/>
              </a:lnSpc>
              <a:spcAft>
                <a:spcPts val="720"/>
              </a:spcAft>
            </a:pPr>
            <a:r>
              <a:rPr lang="nb-NO" sz="2040"/>
              <a:t>Sterk forskingsprofil og interesse, </a:t>
            </a:r>
            <a:r>
              <a:rPr lang="nb-NO" sz="2040" err="1"/>
              <a:t>ønskjer</a:t>
            </a:r>
            <a:r>
              <a:rPr lang="nb-NO" sz="2040"/>
              <a:t> 50% post.doc over 6 år i nærklinisk prosjekt</a:t>
            </a:r>
          </a:p>
          <a:p>
            <a:pPr>
              <a:lnSpc>
                <a:spcPct val="90000"/>
              </a:lnSpc>
              <a:spcAft>
                <a:spcPts val="720"/>
              </a:spcAft>
            </a:pPr>
            <a:r>
              <a:rPr lang="nb-NO" sz="2040"/>
              <a:t>Poliklinikken risikerer </a:t>
            </a:r>
            <a:r>
              <a:rPr lang="nb-NO" sz="2040" err="1"/>
              <a:t>fristbrot</a:t>
            </a:r>
            <a:endParaRPr lang="nb-NO" sz="2040"/>
          </a:p>
          <a:p>
            <a:pPr>
              <a:lnSpc>
                <a:spcPct val="90000"/>
              </a:lnSpc>
              <a:spcAft>
                <a:spcPts val="720"/>
              </a:spcAft>
            </a:pPr>
            <a:endParaRPr lang="nb-NO" sz="2040"/>
          </a:p>
          <a:p>
            <a:pPr>
              <a:lnSpc>
                <a:spcPct val="90000"/>
              </a:lnSpc>
              <a:spcAft>
                <a:spcPts val="720"/>
              </a:spcAft>
            </a:pPr>
            <a:r>
              <a:rPr lang="nb-NO" sz="2040" err="1"/>
              <a:t>Leiarforankring</a:t>
            </a:r>
            <a:r>
              <a:rPr lang="nb-NO" sz="2040"/>
              <a:t> av post.doc-planar</a:t>
            </a:r>
          </a:p>
        </p:txBody>
      </p:sp>
      <p:sp>
        <p:nvSpPr>
          <p:cNvPr id="12" name="Text Placeholder 4">
            <a:extLst>
              <a:ext uri="{FF2B5EF4-FFF2-40B4-BE49-F238E27FC236}">
                <a16:creationId xmlns:a16="http://schemas.microsoft.com/office/drawing/2014/main" id="{694FA428-E265-EF6D-1464-8816B12B689F}"/>
              </a:ext>
            </a:extLst>
          </p:cNvPr>
          <p:cNvSpPr>
            <a:spLocks noGrp="1"/>
          </p:cNvSpPr>
          <p:nvPr>
            <p:ph type="body" sz="quarter" idx="16"/>
          </p:nvPr>
        </p:nvSpPr>
        <p:spPr>
          <a:xfrm>
            <a:off x="13747355" y="1171575"/>
            <a:ext cx="129266" cy="6103621"/>
          </a:xfrm>
        </p:spPr>
        <p:txBody>
          <a:bodyPr/>
          <a:lstStyle/>
          <a:p>
            <a:endParaRPr lang="en-US"/>
          </a:p>
        </p:txBody>
      </p:sp>
    </p:spTree>
    <p:extLst>
      <p:ext uri="{BB962C8B-B14F-4D97-AF65-F5344CB8AC3E}">
        <p14:creationId xmlns:p14="http://schemas.microsoft.com/office/powerpoint/2010/main" val="4165769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BB8096-6C8E-6980-FAE0-B84B894F14C2}"/>
              </a:ext>
            </a:extLst>
          </p:cNvPr>
          <p:cNvSpPr>
            <a:spLocks noGrp="1"/>
          </p:cNvSpPr>
          <p:nvPr>
            <p:ph type="title"/>
          </p:nvPr>
        </p:nvSpPr>
        <p:spPr>
          <a:xfrm>
            <a:off x="956310" y="1171576"/>
            <a:ext cx="3920491" cy="1268730"/>
          </a:xfrm>
        </p:spPr>
        <p:txBody>
          <a:bodyPr wrap="square" anchor="b">
            <a:normAutofit/>
          </a:bodyPr>
          <a:lstStyle/>
          <a:p>
            <a:pPr>
              <a:lnSpc>
                <a:spcPct val="90000"/>
              </a:lnSpc>
            </a:pPr>
            <a:r>
              <a:rPr lang="nb-NO" sz="2760" dirty="0"/>
              <a:t>Friksjonspunkt i organisering av dobbel strategi</a:t>
            </a:r>
          </a:p>
        </p:txBody>
      </p:sp>
      <p:pic>
        <p:nvPicPr>
          <p:cNvPr id="7" name="Plassholder for bilde 6" descr="Et bilde som inneholder utendørs, sky, gress, himmel&#10;&#10;Automatisk generert beskrivelse">
            <a:extLst>
              <a:ext uri="{FF2B5EF4-FFF2-40B4-BE49-F238E27FC236}">
                <a16:creationId xmlns:a16="http://schemas.microsoft.com/office/drawing/2014/main" id="{A11B03BE-FFBD-4C41-6B90-7C778320769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9110" r="9110"/>
          <a:stretch/>
        </p:blipFill>
        <p:spPr>
          <a:xfrm>
            <a:off x="5351146" y="1171611"/>
            <a:ext cx="8319134" cy="6103546"/>
          </a:xfrm>
          <a:noFill/>
        </p:spPr>
      </p:pic>
      <p:sp>
        <p:nvSpPr>
          <p:cNvPr id="4" name="Plassholder for innhold 3">
            <a:extLst>
              <a:ext uri="{FF2B5EF4-FFF2-40B4-BE49-F238E27FC236}">
                <a16:creationId xmlns:a16="http://schemas.microsoft.com/office/drawing/2014/main" id="{AEC5CC62-B52E-A4EA-3606-109E5B25201D}"/>
              </a:ext>
            </a:extLst>
          </p:cNvPr>
          <p:cNvSpPr>
            <a:spLocks noGrp="1"/>
          </p:cNvSpPr>
          <p:nvPr>
            <p:ph idx="1"/>
          </p:nvPr>
        </p:nvSpPr>
        <p:spPr>
          <a:xfrm>
            <a:off x="956310" y="2895600"/>
            <a:ext cx="3920491" cy="4379597"/>
          </a:xfrm>
        </p:spPr>
        <p:txBody>
          <a:bodyPr>
            <a:normAutofit/>
          </a:bodyPr>
          <a:lstStyle/>
          <a:p>
            <a:pPr>
              <a:spcAft>
                <a:spcPts val="720"/>
              </a:spcAft>
            </a:pPr>
            <a:r>
              <a:rPr lang="nb-NO" dirty="0"/>
              <a:t>Tidshorisont for gevinstrealisering</a:t>
            </a:r>
          </a:p>
          <a:p>
            <a:pPr>
              <a:spcAft>
                <a:spcPts val="720"/>
              </a:spcAft>
            </a:pPr>
            <a:r>
              <a:rPr lang="nb-NO" dirty="0"/>
              <a:t>Misforhold i interessent-incentiv</a:t>
            </a:r>
          </a:p>
          <a:p>
            <a:pPr>
              <a:spcAft>
                <a:spcPts val="720"/>
              </a:spcAft>
            </a:pPr>
            <a:r>
              <a:rPr lang="nb-NO" dirty="0" err="1"/>
              <a:t>Kompetanseauke</a:t>
            </a:r>
            <a:r>
              <a:rPr lang="nb-NO" dirty="0"/>
              <a:t> </a:t>
            </a:r>
            <a:r>
              <a:rPr lang="nb-NO" dirty="0" err="1"/>
              <a:t>gjer</a:t>
            </a:r>
            <a:r>
              <a:rPr lang="nb-NO" dirty="0"/>
              <a:t> medarbeider </a:t>
            </a:r>
            <a:r>
              <a:rPr lang="nb-NO" dirty="0" err="1"/>
              <a:t>meir</a:t>
            </a:r>
            <a:r>
              <a:rPr lang="nb-NO" dirty="0"/>
              <a:t> attraktiv for andre </a:t>
            </a:r>
            <a:r>
              <a:rPr lang="nb-NO" dirty="0" err="1"/>
              <a:t>aktørar</a:t>
            </a:r>
            <a:endParaRPr lang="nb-NO" dirty="0"/>
          </a:p>
        </p:txBody>
      </p:sp>
      <p:sp>
        <p:nvSpPr>
          <p:cNvPr id="12" name="Text Placeholder 4">
            <a:extLst>
              <a:ext uri="{FF2B5EF4-FFF2-40B4-BE49-F238E27FC236}">
                <a16:creationId xmlns:a16="http://schemas.microsoft.com/office/drawing/2014/main" id="{B11C0DA8-80CD-B3F8-FB2E-05505AABA27A}"/>
              </a:ext>
            </a:extLst>
          </p:cNvPr>
          <p:cNvSpPr>
            <a:spLocks noGrp="1"/>
          </p:cNvSpPr>
          <p:nvPr>
            <p:ph type="body" sz="quarter" idx="16"/>
          </p:nvPr>
        </p:nvSpPr>
        <p:spPr>
          <a:xfrm>
            <a:off x="13747355" y="1171575"/>
            <a:ext cx="129266" cy="6103621"/>
          </a:xfrm>
        </p:spPr>
        <p:txBody>
          <a:bodyPr/>
          <a:lstStyle/>
          <a:p>
            <a:endParaRPr lang="en-US"/>
          </a:p>
        </p:txBody>
      </p:sp>
    </p:spTree>
    <p:extLst>
      <p:ext uri="{BB962C8B-B14F-4D97-AF65-F5344CB8AC3E}">
        <p14:creationId xmlns:p14="http://schemas.microsoft.com/office/powerpoint/2010/main" val="345325592"/>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BB8096-6C8E-6980-FAE0-B84B894F14C2}"/>
              </a:ext>
            </a:extLst>
          </p:cNvPr>
          <p:cNvSpPr>
            <a:spLocks noGrp="1"/>
          </p:cNvSpPr>
          <p:nvPr>
            <p:ph type="title"/>
          </p:nvPr>
        </p:nvSpPr>
        <p:spPr>
          <a:xfrm>
            <a:off x="956310" y="1171576"/>
            <a:ext cx="3920491" cy="1268730"/>
          </a:xfrm>
        </p:spPr>
        <p:txBody>
          <a:bodyPr wrap="square" anchor="b">
            <a:normAutofit/>
          </a:bodyPr>
          <a:lstStyle/>
          <a:p>
            <a:r>
              <a:rPr lang="nb-NO" dirty="0"/>
              <a:t>Potensialer i dobbel strategi</a:t>
            </a:r>
          </a:p>
        </p:txBody>
      </p:sp>
      <p:pic>
        <p:nvPicPr>
          <p:cNvPr id="7" name="Plassholder for bilde 6" descr="Et bilde som inneholder utendørs, sky, gress, himmel&#10;&#10;Automatisk generert beskrivelse">
            <a:extLst>
              <a:ext uri="{FF2B5EF4-FFF2-40B4-BE49-F238E27FC236}">
                <a16:creationId xmlns:a16="http://schemas.microsoft.com/office/drawing/2014/main" id="{A11B03BE-FFBD-4C41-6B90-7C778320769F}"/>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5859" r="12361" b="-1"/>
          <a:stretch/>
        </p:blipFill>
        <p:spPr>
          <a:xfrm>
            <a:off x="5351146" y="1171575"/>
            <a:ext cx="8319134" cy="6103621"/>
          </a:xfrm>
          <a:noFill/>
        </p:spPr>
      </p:pic>
      <p:sp>
        <p:nvSpPr>
          <p:cNvPr id="4" name="Plassholder for innhold 3">
            <a:extLst>
              <a:ext uri="{FF2B5EF4-FFF2-40B4-BE49-F238E27FC236}">
                <a16:creationId xmlns:a16="http://schemas.microsoft.com/office/drawing/2014/main" id="{AEC5CC62-B52E-A4EA-3606-109E5B25201D}"/>
              </a:ext>
            </a:extLst>
          </p:cNvPr>
          <p:cNvSpPr>
            <a:spLocks noGrp="1"/>
          </p:cNvSpPr>
          <p:nvPr>
            <p:ph idx="1"/>
          </p:nvPr>
        </p:nvSpPr>
        <p:spPr>
          <a:xfrm>
            <a:off x="956310" y="2895600"/>
            <a:ext cx="3920491" cy="4379597"/>
          </a:xfrm>
        </p:spPr>
        <p:txBody>
          <a:bodyPr>
            <a:normAutofit/>
          </a:bodyPr>
          <a:lstStyle/>
          <a:p>
            <a:pPr>
              <a:spcAft>
                <a:spcPts val="720"/>
              </a:spcAft>
            </a:pPr>
            <a:r>
              <a:rPr lang="nb-NO" dirty="0"/>
              <a:t>Identitet og attraktivitet</a:t>
            </a:r>
          </a:p>
          <a:p>
            <a:pPr>
              <a:spcAft>
                <a:spcPts val="720"/>
              </a:spcAft>
            </a:pPr>
            <a:r>
              <a:rPr lang="nb-NO" dirty="0"/>
              <a:t>Produktiv interaksjon</a:t>
            </a:r>
          </a:p>
          <a:p>
            <a:pPr>
              <a:spcAft>
                <a:spcPts val="720"/>
              </a:spcAft>
            </a:pPr>
            <a:r>
              <a:rPr lang="nb-NO" dirty="0"/>
              <a:t>Lokalt økosystem for </a:t>
            </a:r>
            <a:r>
              <a:rPr lang="nb-NO" dirty="0" err="1"/>
              <a:t>kunnskaping</a:t>
            </a:r>
            <a:r>
              <a:rPr lang="nb-NO" dirty="0"/>
              <a:t> og utvikling</a:t>
            </a:r>
          </a:p>
          <a:p>
            <a:pPr>
              <a:spcAft>
                <a:spcPts val="720"/>
              </a:spcAft>
            </a:pPr>
            <a:r>
              <a:rPr lang="nb-NO" dirty="0"/>
              <a:t>Refleksivitet og etikk i praksis</a:t>
            </a:r>
          </a:p>
          <a:p>
            <a:pPr>
              <a:spcAft>
                <a:spcPts val="720"/>
              </a:spcAft>
            </a:pPr>
            <a:r>
              <a:rPr lang="nb-NO" dirty="0"/>
              <a:t>Karriere-stabilitet og utviklingsrom</a:t>
            </a:r>
          </a:p>
          <a:p>
            <a:pPr>
              <a:spcAft>
                <a:spcPts val="720"/>
              </a:spcAft>
            </a:pPr>
            <a:r>
              <a:rPr lang="nb-NO" dirty="0" err="1"/>
              <a:t>Langsiktigheit</a:t>
            </a:r>
            <a:r>
              <a:rPr lang="nb-NO" dirty="0"/>
              <a:t> i arbeidstakerrelasjon</a:t>
            </a:r>
          </a:p>
        </p:txBody>
      </p:sp>
      <p:sp>
        <p:nvSpPr>
          <p:cNvPr id="22" name="Text Placeholder 4">
            <a:extLst>
              <a:ext uri="{FF2B5EF4-FFF2-40B4-BE49-F238E27FC236}">
                <a16:creationId xmlns:a16="http://schemas.microsoft.com/office/drawing/2014/main" id="{DB4984E1-D787-0EB8-CD4D-669CD277A391}"/>
              </a:ext>
            </a:extLst>
          </p:cNvPr>
          <p:cNvSpPr>
            <a:spLocks noGrp="1"/>
          </p:cNvSpPr>
          <p:nvPr>
            <p:ph type="body" sz="quarter" idx="16"/>
          </p:nvPr>
        </p:nvSpPr>
        <p:spPr>
          <a:xfrm>
            <a:off x="13747355" y="1171575"/>
            <a:ext cx="129266" cy="6103621"/>
          </a:xfrm>
        </p:spPr>
        <p:txBody>
          <a:bodyPr/>
          <a:lstStyle/>
          <a:p>
            <a:endParaRPr lang="en-US"/>
          </a:p>
        </p:txBody>
      </p:sp>
    </p:spTree>
    <p:extLst>
      <p:ext uri="{BB962C8B-B14F-4D97-AF65-F5344CB8AC3E}">
        <p14:creationId xmlns:p14="http://schemas.microsoft.com/office/powerpoint/2010/main" val="432919067"/>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D344B-C771-4FD3-8C07-E72453D68115}"/>
              </a:ext>
            </a:extLst>
          </p:cNvPr>
          <p:cNvSpPr>
            <a:spLocks noGrp="1"/>
          </p:cNvSpPr>
          <p:nvPr>
            <p:ph type="title"/>
          </p:nvPr>
        </p:nvSpPr>
        <p:spPr>
          <a:xfrm>
            <a:off x="1078198" y="622542"/>
            <a:ext cx="13033777" cy="1403461"/>
          </a:xfrm>
        </p:spPr>
        <p:txBody>
          <a:bodyPr/>
          <a:lstStyle/>
          <a:p>
            <a:r>
              <a:rPr lang="nb-NO" dirty="0"/>
              <a:t>Forskerutdanning som rekruttering og stabilisering</a:t>
            </a:r>
          </a:p>
        </p:txBody>
      </p:sp>
      <p:pic>
        <p:nvPicPr>
          <p:cNvPr id="5" name="Bilde 4">
            <a:extLst>
              <a:ext uri="{FF2B5EF4-FFF2-40B4-BE49-F238E27FC236}">
                <a16:creationId xmlns:a16="http://schemas.microsoft.com/office/drawing/2014/main" id="{7AE8AE79-8A9C-E39B-CD6D-77ACD52DFE22}"/>
              </a:ext>
            </a:extLst>
          </p:cNvPr>
          <p:cNvPicPr>
            <a:picLocks noChangeAspect="1"/>
          </p:cNvPicPr>
          <p:nvPr/>
        </p:nvPicPr>
        <p:blipFill rotWithShape="1">
          <a:blip r:embed="rId2"/>
          <a:srcRect l="1063" t="10582"/>
          <a:stretch/>
        </p:blipFill>
        <p:spPr>
          <a:xfrm>
            <a:off x="3208933" y="2107512"/>
            <a:ext cx="8990338" cy="6122089"/>
          </a:xfrm>
          <a:prstGeom prst="rect">
            <a:avLst/>
          </a:prstGeom>
        </p:spPr>
      </p:pic>
    </p:spTree>
    <p:extLst>
      <p:ext uri="{BB962C8B-B14F-4D97-AF65-F5344CB8AC3E}">
        <p14:creationId xmlns:p14="http://schemas.microsoft.com/office/powerpoint/2010/main" val="3118899424"/>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B459584-7DDA-4A7A-AEB0-EC108BC238AA}"/>
              </a:ext>
            </a:extLst>
          </p:cNvPr>
          <p:cNvSpPr>
            <a:spLocks noGrp="1"/>
          </p:cNvSpPr>
          <p:nvPr>
            <p:ph type="body" idx="1"/>
          </p:nvPr>
        </p:nvSpPr>
        <p:spPr>
          <a:xfrm>
            <a:off x="956310" y="2865120"/>
            <a:ext cx="6116954" cy="886397"/>
          </a:xfrm>
        </p:spPr>
        <p:txBody>
          <a:bodyPr anchor="t">
            <a:normAutofit/>
          </a:bodyPr>
          <a:lstStyle/>
          <a:p>
            <a:pPr>
              <a:lnSpc>
                <a:spcPct val="90000"/>
              </a:lnSpc>
              <a:spcAft>
                <a:spcPts val="720"/>
              </a:spcAft>
            </a:pPr>
            <a:r>
              <a:rPr lang="nb-NO" sz="2040"/>
              <a:t>Korleis Helse Førde tek erfaringa </a:t>
            </a:r>
            <a:r>
              <a:rPr lang="nb-NO" sz="2040" err="1"/>
              <a:t>frå</a:t>
            </a:r>
            <a:r>
              <a:rPr lang="nb-NO" sz="2040"/>
              <a:t> PERSONFORSK inn i strategiske tiltak for å sikre potensialer og </a:t>
            </a:r>
            <a:r>
              <a:rPr lang="nb-NO" sz="2040" err="1"/>
              <a:t>motverke</a:t>
            </a:r>
            <a:r>
              <a:rPr lang="nb-NO" sz="2040"/>
              <a:t> friksjon</a:t>
            </a:r>
          </a:p>
        </p:txBody>
      </p:sp>
      <p:sp>
        <p:nvSpPr>
          <p:cNvPr id="5" name="Tittel 4">
            <a:extLst>
              <a:ext uri="{FF2B5EF4-FFF2-40B4-BE49-F238E27FC236}">
                <a16:creationId xmlns:a16="http://schemas.microsoft.com/office/drawing/2014/main" id="{2F68656B-89C8-467A-87BE-BD2C44284A90}"/>
              </a:ext>
            </a:extLst>
          </p:cNvPr>
          <p:cNvSpPr>
            <a:spLocks noGrp="1"/>
          </p:cNvSpPr>
          <p:nvPr>
            <p:ph type="title"/>
          </p:nvPr>
        </p:nvSpPr>
        <p:spPr>
          <a:xfrm>
            <a:off x="956310" y="1036845"/>
            <a:ext cx="10515600" cy="1403461"/>
          </a:xfrm>
        </p:spPr>
        <p:txBody>
          <a:bodyPr wrap="square" anchor="b">
            <a:normAutofit/>
          </a:bodyPr>
          <a:lstStyle/>
          <a:p>
            <a:r>
              <a:rPr lang="nb-NO" dirty="0"/>
              <a:t>Arbeidslivsløpsperspektivet</a:t>
            </a:r>
          </a:p>
        </p:txBody>
      </p:sp>
      <p:sp>
        <p:nvSpPr>
          <p:cNvPr id="6" name="Plassholder for innhold 5">
            <a:extLst>
              <a:ext uri="{FF2B5EF4-FFF2-40B4-BE49-F238E27FC236}">
                <a16:creationId xmlns:a16="http://schemas.microsoft.com/office/drawing/2014/main" id="{3F0C4EB2-8F98-4FB4-8A67-89B7CB650DE3}"/>
              </a:ext>
            </a:extLst>
          </p:cNvPr>
          <p:cNvSpPr>
            <a:spLocks noGrp="1"/>
          </p:cNvSpPr>
          <p:nvPr>
            <p:ph idx="14"/>
          </p:nvPr>
        </p:nvSpPr>
        <p:spPr>
          <a:xfrm>
            <a:off x="7549516" y="3992880"/>
            <a:ext cx="6428876" cy="3282317"/>
          </a:xfrm>
        </p:spPr>
        <p:txBody>
          <a:bodyPr>
            <a:normAutofit fontScale="92500" lnSpcReduction="20000"/>
          </a:bodyPr>
          <a:lstStyle/>
          <a:p>
            <a:pPr>
              <a:lnSpc>
                <a:spcPct val="90000"/>
              </a:lnSpc>
              <a:spcAft>
                <a:spcPts val="720"/>
              </a:spcAft>
            </a:pPr>
            <a:r>
              <a:rPr lang="nb-NO" sz="2040" dirty="0" err="1"/>
              <a:t>Leiarutvikling</a:t>
            </a:r>
            <a:endParaRPr lang="nb-NO" sz="2040" dirty="0"/>
          </a:p>
          <a:p>
            <a:pPr lvl="1">
              <a:lnSpc>
                <a:spcPct val="90000"/>
              </a:lnSpc>
              <a:spcAft>
                <a:spcPts val="720"/>
              </a:spcAft>
            </a:pPr>
            <a:r>
              <a:rPr lang="nb-NO" sz="2040" dirty="0"/>
              <a:t>Seksjons- og </a:t>
            </a:r>
            <a:r>
              <a:rPr lang="nb-NO" sz="2040" dirty="0" err="1"/>
              <a:t>avdelingsleiar</a:t>
            </a:r>
            <a:r>
              <a:rPr lang="nb-NO" sz="2040" dirty="0"/>
              <a:t> er nøkkelroller</a:t>
            </a:r>
          </a:p>
          <a:p>
            <a:pPr lvl="1">
              <a:lnSpc>
                <a:spcPct val="90000"/>
              </a:lnSpc>
              <a:spcAft>
                <a:spcPts val="720"/>
              </a:spcAft>
            </a:pPr>
            <a:r>
              <a:rPr lang="nb-NO" sz="2040" dirty="0"/>
              <a:t>Kompetanse om forsking si rolle i sjukehusutvikling</a:t>
            </a:r>
          </a:p>
          <a:p>
            <a:pPr lvl="1">
              <a:lnSpc>
                <a:spcPct val="90000"/>
              </a:lnSpc>
              <a:spcAft>
                <a:spcPts val="720"/>
              </a:spcAft>
            </a:pPr>
            <a:r>
              <a:rPr lang="nb-NO" sz="2040" dirty="0" err="1"/>
              <a:t>Medverknad</a:t>
            </a:r>
            <a:r>
              <a:rPr lang="nb-NO" sz="2040" dirty="0"/>
              <a:t> i forsking sine </a:t>
            </a:r>
            <a:r>
              <a:rPr lang="nb-NO" sz="2040" dirty="0" err="1"/>
              <a:t>gevinstar</a:t>
            </a:r>
            <a:r>
              <a:rPr lang="nb-NO" sz="2040" dirty="0"/>
              <a:t> på klinikknivå</a:t>
            </a:r>
          </a:p>
          <a:p>
            <a:pPr lvl="1">
              <a:lnSpc>
                <a:spcPct val="90000"/>
              </a:lnSpc>
              <a:spcAft>
                <a:spcPts val="720"/>
              </a:spcAft>
            </a:pPr>
            <a:r>
              <a:rPr lang="nb-NO" sz="2040" dirty="0" err="1"/>
              <a:t>Samstille</a:t>
            </a:r>
            <a:r>
              <a:rPr lang="nb-NO" sz="2040" dirty="0"/>
              <a:t> incentiv</a:t>
            </a:r>
          </a:p>
          <a:p>
            <a:pPr marL="0" indent="0">
              <a:lnSpc>
                <a:spcPct val="90000"/>
              </a:lnSpc>
              <a:spcAft>
                <a:spcPts val="720"/>
              </a:spcAft>
              <a:buNone/>
            </a:pPr>
            <a:endParaRPr lang="nb-NO" sz="2040" dirty="0"/>
          </a:p>
          <a:p>
            <a:pPr>
              <a:lnSpc>
                <a:spcPct val="90000"/>
              </a:lnSpc>
              <a:spcAft>
                <a:spcPts val="720"/>
              </a:spcAft>
            </a:pPr>
            <a:r>
              <a:rPr lang="nb-NO" sz="2040" dirty="0"/>
              <a:t>Arbeidslivsløpsperspektiv</a:t>
            </a:r>
          </a:p>
          <a:p>
            <a:pPr lvl="1">
              <a:lnSpc>
                <a:spcPct val="90000"/>
              </a:lnSpc>
              <a:spcAft>
                <a:spcPts val="720"/>
              </a:spcAft>
            </a:pPr>
            <a:r>
              <a:rPr lang="nb-NO" sz="2040" dirty="0"/>
              <a:t>Fokus på etter </a:t>
            </a:r>
            <a:r>
              <a:rPr lang="nb-NO" sz="2040" dirty="0" err="1"/>
              <a:t>PhD</a:t>
            </a:r>
            <a:endParaRPr lang="nb-NO" sz="2040" dirty="0"/>
          </a:p>
          <a:p>
            <a:pPr lvl="1">
              <a:lnSpc>
                <a:spcPct val="90000"/>
              </a:lnSpc>
              <a:spcAft>
                <a:spcPts val="720"/>
              </a:spcAft>
            </a:pPr>
            <a:r>
              <a:rPr lang="nb-NO" sz="2040" dirty="0"/>
              <a:t>Kombinerte </a:t>
            </a:r>
            <a:r>
              <a:rPr lang="nb-NO" sz="2040" dirty="0" err="1"/>
              <a:t>stillingar</a:t>
            </a:r>
            <a:r>
              <a:rPr lang="nb-NO" sz="2040" dirty="0"/>
              <a:t> UH-sektor</a:t>
            </a:r>
          </a:p>
          <a:p>
            <a:pPr lvl="1">
              <a:lnSpc>
                <a:spcPct val="90000"/>
              </a:lnSpc>
              <a:spcAft>
                <a:spcPts val="720"/>
              </a:spcAft>
            </a:pPr>
            <a:r>
              <a:rPr lang="nb-NO" sz="2040" dirty="0"/>
              <a:t>Proaktiv styringsfart</a:t>
            </a:r>
          </a:p>
          <a:p>
            <a:pPr lvl="1">
              <a:lnSpc>
                <a:spcPct val="90000"/>
              </a:lnSpc>
              <a:spcAft>
                <a:spcPts val="720"/>
              </a:spcAft>
            </a:pPr>
            <a:r>
              <a:rPr lang="nb-NO" sz="2040" dirty="0"/>
              <a:t>Bygge region i forplikta samarbeid</a:t>
            </a:r>
          </a:p>
          <a:p>
            <a:pPr lvl="1">
              <a:lnSpc>
                <a:spcPct val="90000"/>
              </a:lnSpc>
              <a:spcAft>
                <a:spcPts val="720"/>
              </a:spcAft>
            </a:pPr>
            <a:endParaRPr lang="nb-NO" sz="2040" dirty="0"/>
          </a:p>
        </p:txBody>
      </p:sp>
      <p:pic>
        <p:nvPicPr>
          <p:cNvPr id="12" name="Bilde 11">
            <a:extLst>
              <a:ext uri="{FF2B5EF4-FFF2-40B4-BE49-F238E27FC236}">
                <a16:creationId xmlns:a16="http://schemas.microsoft.com/office/drawing/2014/main" id="{ACFAB939-1AA9-EE27-F28A-4FA070C6D731}"/>
              </a:ext>
            </a:extLst>
          </p:cNvPr>
          <p:cNvPicPr>
            <a:picLocks noChangeAspect="1"/>
          </p:cNvPicPr>
          <p:nvPr/>
        </p:nvPicPr>
        <p:blipFill>
          <a:blip r:embed="rId2"/>
          <a:stretch>
            <a:fillRect/>
          </a:stretch>
        </p:blipFill>
        <p:spPr>
          <a:xfrm>
            <a:off x="917554" y="3992880"/>
            <a:ext cx="5799708" cy="3283168"/>
          </a:xfrm>
          <a:prstGeom prst="rect">
            <a:avLst/>
          </a:prstGeom>
        </p:spPr>
      </p:pic>
      <p:sp>
        <p:nvSpPr>
          <p:cNvPr id="14" name="TekstSylinder 13">
            <a:extLst>
              <a:ext uri="{FF2B5EF4-FFF2-40B4-BE49-F238E27FC236}">
                <a16:creationId xmlns:a16="http://schemas.microsoft.com/office/drawing/2014/main" id="{15C50B7D-6DEC-EB9D-6516-E7BB753F19F0}"/>
              </a:ext>
            </a:extLst>
          </p:cNvPr>
          <p:cNvSpPr txBox="1"/>
          <p:nvPr/>
        </p:nvSpPr>
        <p:spPr>
          <a:xfrm>
            <a:off x="813188" y="7275197"/>
            <a:ext cx="5760952" cy="350865"/>
          </a:xfrm>
          <a:prstGeom prst="rect">
            <a:avLst/>
          </a:prstGeom>
          <a:noFill/>
        </p:spPr>
        <p:txBody>
          <a:bodyPr wrap="square" rtlCol="0">
            <a:spAutoFit/>
          </a:bodyPr>
          <a:lstStyle/>
          <a:p>
            <a:r>
              <a:rPr lang="nb-NO" sz="1680" dirty="0">
                <a:solidFill>
                  <a:schemeClr val="bg2"/>
                </a:solidFill>
              </a:rPr>
              <a:t>Foto: Terrengsykling.no</a:t>
            </a:r>
          </a:p>
        </p:txBody>
      </p:sp>
    </p:spTree>
    <p:extLst>
      <p:ext uri="{BB962C8B-B14F-4D97-AF65-F5344CB8AC3E}">
        <p14:creationId xmlns:p14="http://schemas.microsoft.com/office/powerpoint/2010/main" val="2407064115"/>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6AA6E7-56FA-479E-82A8-8AAA5B2543D8}"/>
              </a:ext>
            </a:extLst>
          </p:cNvPr>
          <p:cNvSpPr>
            <a:spLocks noGrp="1"/>
          </p:cNvSpPr>
          <p:nvPr>
            <p:ph type="ctrTitle"/>
          </p:nvPr>
        </p:nvSpPr>
        <p:spPr>
          <a:xfrm>
            <a:off x="3120030" y="3740306"/>
            <a:ext cx="8791574" cy="1403461"/>
          </a:xfrm>
        </p:spPr>
        <p:txBody>
          <a:bodyPr/>
          <a:lstStyle/>
          <a:p>
            <a:r>
              <a:rPr lang="nb-NO" dirty="0"/>
              <a:t>Takk for </a:t>
            </a:r>
            <a:r>
              <a:rPr lang="nb-NO" dirty="0" err="1"/>
              <a:t>merksemda</a:t>
            </a:r>
            <a:endParaRPr lang="nb-NO" dirty="0"/>
          </a:p>
        </p:txBody>
      </p:sp>
      <p:sp>
        <p:nvSpPr>
          <p:cNvPr id="3" name="Undertittel 2">
            <a:extLst>
              <a:ext uri="{FF2B5EF4-FFF2-40B4-BE49-F238E27FC236}">
                <a16:creationId xmlns:a16="http://schemas.microsoft.com/office/drawing/2014/main" id="{D25F8373-A817-47B3-85E4-5BCA32646F0A}"/>
              </a:ext>
            </a:extLst>
          </p:cNvPr>
          <p:cNvSpPr>
            <a:spLocks noGrp="1"/>
          </p:cNvSpPr>
          <p:nvPr>
            <p:ph type="subTitle" idx="1"/>
          </p:nvPr>
        </p:nvSpPr>
        <p:spPr>
          <a:xfrm>
            <a:off x="3281735" y="6326003"/>
            <a:ext cx="8791574" cy="738664"/>
          </a:xfrm>
        </p:spPr>
        <p:txBody>
          <a:bodyPr/>
          <a:lstStyle/>
          <a:p>
            <a:r>
              <a:rPr lang="nb-NO" sz="2160" b="1" dirty="0"/>
              <a:t>Christian Moltu</a:t>
            </a:r>
          </a:p>
          <a:p>
            <a:r>
              <a:rPr lang="nb-NO" sz="2160" dirty="0"/>
              <a:t>christian.moltu@helse-forde.no</a:t>
            </a:r>
          </a:p>
        </p:txBody>
      </p:sp>
    </p:spTree>
    <p:extLst>
      <p:ext uri="{BB962C8B-B14F-4D97-AF65-F5344CB8AC3E}">
        <p14:creationId xmlns:p14="http://schemas.microsoft.com/office/powerpoint/2010/main" val="10794217"/>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50658" y="3431810"/>
            <a:ext cx="9243610" cy="1200329"/>
          </a:xfrm>
          <a:prstGeom prst="rect">
            <a:avLst/>
          </a:prstGeom>
          <a:noFill/>
        </p:spPr>
        <p:txBody>
          <a:bodyPr wrap="square" lIns="0" tIns="0" rIns="0" bIns="0" rtlCol="0">
            <a:spAutoFit/>
          </a:bodyPr>
          <a:lstStyle/>
          <a:p>
            <a:pPr>
              <a:tabLst>
                <a:tab pos="2125663" algn="l"/>
              </a:tabLst>
            </a:pPr>
            <a:r>
              <a:rPr lang="nb-NO" dirty="0">
                <a:solidFill>
                  <a:schemeClr val="accent1"/>
                </a:solidFill>
              </a:rPr>
              <a:t>15.15 – 16.35	</a:t>
            </a:r>
            <a:r>
              <a:rPr lang="nn-NO" b="1" dirty="0">
                <a:solidFill>
                  <a:schemeClr val="accent1"/>
                </a:solidFill>
              </a:rPr>
              <a:t>Presentasjon av ny Forskings- og 	innovasjonsstrategi 2024-2030 </a:t>
            </a:r>
            <a:endParaRPr lang="nb-NO" b="1" dirty="0">
              <a:solidFill>
                <a:schemeClr val="accent1"/>
              </a:solidFill>
            </a:endParaRPr>
          </a:p>
          <a:p>
            <a:pPr>
              <a:tabLst>
                <a:tab pos="2125663" algn="l"/>
              </a:tabLst>
            </a:pPr>
            <a:r>
              <a:rPr lang="nb-NO" b="1" dirty="0">
                <a:solidFill>
                  <a:schemeClr val="accent1"/>
                </a:solidFill>
              </a:rPr>
              <a:t>	</a:t>
            </a:r>
            <a:r>
              <a:rPr lang="nb-NO" dirty="0">
                <a:solidFill>
                  <a:schemeClr val="accent1"/>
                </a:solidFill>
              </a:rPr>
              <a:t>v/Renate Grüner, forskingsdirektør i Helse Vest RHF</a:t>
            </a: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24420759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
            <a:extLst>
              <a:ext uri="{FF2B5EF4-FFF2-40B4-BE49-F238E27FC236}">
                <a16:creationId xmlns:a16="http://schemas.microsoft.com/office/drawing/2014/main" id="{4C52D24F-6B24-896C-3B5D-056225711AE9}"/>
              </a:ext>
            </a:extLst>
          </p:cNvPr>
          <p:cNvSpPr>
            <a:spLocks noGrp="1"/>
          </p:cNvSpPr>
          <p:nvPr>
            <p:ph type="ctrTitle"/>
          </p:nvPr>
        </p:nvSpPr>
        <p:spPr>
          <a:xfrm>
            <a:off x="9377917" y="1599452"/>
            <a:ext cx="4899337" cy="4608196"/>
          </a:xfrm>
        </p:spPr>
        <p:txBody>
          <a:bodyPr/>
          <a:lstStyle/>
          <a:p>
            <a:pPr algn="ctr"/>
            <a:r>
              <a:rPr lang="nn-NO" sz="5280" dirty="0">
                <a:solidFill>
                  <a:srgbClr val="FF0000"/>
                </a:solidFill>
              </a:rPr>
              <a:t>Ny</a:t>
            </a:r>
            <a:r>
              <a:rPr lang="nn-NO" sz="5280" dirty="0"/>
              <a:t> Strategi</a:t>
            </a:r>
            <a:br>
              <a:rPr lang="nn-NO" sz="5280" dirty="0"/>
            </a:br>
            <a:r>
              <a:rPr lang="nn-NO" sz="5280" dirty="0"/>
              <a:t>for forsking og innovasjon</a:t>
            </a:r>
            <a:br>
              <a:rPr lang="nn-NO" dirty="0"/>
            </a:br>
            <a:br>
              <a:rPr lang="nn-NO" dirty="0"/>
            </a:br>
            <a:r>
              <a:rPr lang="nn-NO" sz="3360" dirty="0"/>
              <a:t>Samarbeidsorganet</a:t>
            </a:r>
            <a:br>
              <a:rPr lang="nn-NO" sz="3360" dirty="0"/>
            </a:br>
            <a:r>
              <a:rPr lang="nn-NO" sz="3360" dirty="0"/>
              <a:t>2024 – 2030</a:t>
            </a:r>
            <a:br>
              <a:rPr lang="nn-NO" sz="3360" dirty="0"/>
            </a:br>
            <a:br>
              <a:rPr lang="nn-NO" sz="3360" dirty="0"/>
            </a:br>
            <a:r>
              <a:rPr lang="nn-NO" sz="2400" b="1" dirty="0"/>
              <a:t>Renate Grüner</a:t>
            </a:r>
            <a:br>
              <a:rPr lang="nn-NO" sz="2400" dirty="0"/>
            </a:br>
            <a:r>
              <a:rPr lang="nn-NO" sz="2400" dirty="0" err="1"/>
              <a:t>Forskningsdirektør</a:t>
            </a:r>
            <a:r>
              <a:rPr lang="nn-NO" sz="2400" dirty="0"/>
              <a:t> </a:t>
            </a:r>
            <a:br>
              <a:rPr lang="nn-NO" sz="2400" dirty="0"/>
            </a:br>
            <a:r>
              <a:rPr lang="nn-NO" sz="2400" dirty="0"/>
              <a:t>Helse Vest RHF</a:t>
            </a:r>
          </a:p>
        </p:txBody>
      </p:sp>
      <p:pic>
        <p:nvPicPr>
          <p:cNvPr id="7" name="Bilete 6">
            <a:extLst>
              <a:ext uri="{FF2B5EF4-FFF2-40B4-BE49-F238E27FC236}">
                <a16:creationId xmlns:a16="http://schemas.microsoft.com/office/drawing/2014/main" id="{50FC55AE-B374-7DC4-78C5-2CC3923C866D}"/>
              </a:ext>
            </a:extLst>
          </p:cNvPr>
          <p:cNvPicPr>
            <a:picLocks noChangeAspect="1"/>
          </p:cNvPicPr>
          <p:nvPr/>
        </p:nvPicPr>
        <p:blipFill>
          <a:blip r:embed="rId3"/>
          <a:stretch>
            <a:fillRect/>
          </a:stretch>
        </p:blipFill>
        <p:spPr>
          <a:xfrm>
            <a:off x="202449" y="102074"/>
            <a:ext cx="6463370" cy="8127527"/>
          </a:xfrm>
          <a:prstGeom prst="rect">
            <a:avLst/>
          </a:prstGeom>
          <a:ln>
            <a:solidFill>
              <a:schemeClr val="accent1"/>
            </a:solidFill>
          </a:ln>
        </p:spPr>
      </p:pic>
      <p:pic>
        <p:nvPicPr>
          <p:cNvPr id="5" name="Bilete 4">
            <a:extLst>
              <a:ext uri="{FF2B5EF4-FFF2-40B4-BE49-F238E27FC236}">
                <a16:creationId xmlns:a16="http://schemas.microsoft.com/office/drawing/2014/main" id="{38EDD211-2A32-C36B-EB90-D8A731B8105B}"/>
              </a:ext>
            </a:extLst>
          </p:cNvPr>
          <p:cNvPicPr>
            <a:picLocks noChangeAspect="1"/>
          </p:cNvPicPr>
          <p:nvPr/>
        </p:nvPicPr>
        <p:blipFill>
          <a:blip r:embed="rId4"/>
          <a:stretch>
            <a:fillRect/>
          </a:stretch>
        </p:blipFill>
        <p:spPr>
          <a:xfrm>
            <a:off x="4006708" y="4925001"/>
            <a:ext cx="5034317" cy="3304600"/>
          </a:xfrm>
          <a:prstGeom prst="rect">
            <a:avLst/>
          </a:prstGeom>
          <a:ln>
            <a:solidFill>
              <a:schemeClr val="accent1"/>
            </a:solidFill>
          </a:ln>
        </p:spPr>
      </p:pic>
    </p:spTree>
    <p:extLst>
      <p:ext uri="{BB962C8B-B14F-4D97-AF65-F5344CB8AC3E}">
        <p14:creationId xmlns:p14="http://schemas.microsoft.com/office/powerpoint/2010/main" val="6681566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ogo og profilprogram - Helse Vest RHF">
            <a:extLst>
              <a:ext uri="{FF2B5EF4-FFF2-40B4-BE49-F238E27FC236}">
                <a16:creationId xmlns:a16="http://schemas.microsoft.com/office/drawing/2014/main" id="{3304EED6-AD84-850C-447C-8B1060F30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419"/>
          <a:stretch/>
        </p:blipFill>
        <p:spPr bwMode="auto">
          <a:xfrm>
            <a:off x="228206" y="2270233"/>
            <a:ext cx="3972916" cy="88287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97;p58">
            <a:extLst>
              <a:ext uri="{FF2B5EF4-FFF2-40B4-BE49-F238E27FC236}">
                <a16:creationId xmlns:a16="http://schemas.microsoft.com/office/drawing/2014/main" id="{FDA172AE-687B-899B-2577-CB8327086DF4}"/>
              </a:ext>
            </a:extLst>
          </p:cNvPr>
          <p:cNvPicPr preferRelativeResize="0"/>
          <p:nvPr/>
        </p:nvPicPr>
        <p:blipFill>
          <a:blip r:embed="rId4">
            <a:alphaModFix/>
          </a:blip>
          <a:stretch>
            <a:fillRect/>
          </a:stretch>
        </p:blipFill>
        <p:spPr>
          <a:xfrm>
            <a:off x="228206" y="3178326"/>
            <a:ext cx="3879107" cy="5080634"/>
          </a:xfrm>
          <a:prstGeom prst="rect">
            <a:avLst/>
          </a:prstGeom>
          <a:noFill/>
          <a:ln>
            <a:noFill/>
          </a:ln>
        </p:spPr>
      </p:pic>
      <p:pic>
        <p:nvPicPr>
          <p:cNvPr id="2056" name="Picture 8" descr="Universitetet i Bergen | Universitetet i Bergen (UiB)">
            <a:extLst>
              <a:ext uri="{FF2B5EF4-FFF2-40B4-BE49-F238E27FC236}">
                <a16:creationId xmlns:a16="http://schemas.microsoft.com/office/drawing/2014/main" id="{40ED8115-7DA2-2A1C-4DC0-237037C0A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335" y="2270233"/>
            <a:ext cx="4549140" cy="145161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D47E18AA-675B-431E-E6B7-3B55668B059E}"/>
              </a:ext>
            </a:extLst>
          </p:cNvPr>
          <p:cNvPicPr>
            <a:picLocks noChangeAspect="1"/>
          </p:cNvPicPr>
          <p:nvPr/>
        </p:nvPicPr>
        <p:blipFill rotWithShape="1">
          <a:blip r:embed="rId6"/>
          <a:srcRect t="12439" r="-853" b="16591"/>
          <a:stretch/>
        </p:blipFill>
        <p:spPr>
          <a:xfrm>
            <a:off x="4334335" y="4507760"/>
            <a:ext cx="4549140" cy="1451610"/>
          </a:xfrm>
          <a:prstGeom prst="rect">
            <a:avLst/>
          </a:prstGeom>
        </p:spPr>
      </p:pic>
      <p:pic>
        <p:nvPicPr>
          <p:cNvPr id="7" name="Bilde 6">
            <a:extLst>
              <a:ext uri="{FF2B5EF4-FFF2-40B4-BE49-F238E27FC236}">
                <a16:creationId xmlns:a16="http://schemas.microsoft.com/office/drawing/2014/main" id="{64CA218B-A799-D9D7-D8F2-7CD3E0974239}"/>
              </a:ext>
            </a:extLst>
          </p:cNvPr>
          <p:cNvPicPr>
            <a:picLocks noChangeAspect="1"/>
          </p:cNvPicPr>
          <p:nvPr/>
        </p:nvPicPr>
        <p:blipFill>
          <a:blip r:embed="rId7"/>
          <a:stretch>
            <a:fillRect/>
          </a:stretch>
        </p:blipFill>
        <p:spPr>
          <a:xfrm>
            <a:off x="4334335" y="6968261"/>
            <a:ext cx="4549140" cy="1191688"/>
          </a:xfrm>
          <a:prstGeom prst="rect">
            <a:avLst/>
          </a:prstGeom>
        </p:spPr>
      </p:pic>
      <p:pic>
        <p:nvPicPr>
          <p:cNvPr id="8" name="Bilde 7">
            <a:extLst>
              <a:ext uri="{FF2B5EF4-FFF2-40B4-BE49-F238E27FC236}">
                <a16:creationId xmlns:a16="http://schemas.microsoft.com/office/drawing/2014/main" id="{3E17DE57-20DF-BDAB-B2A3-5F206437965C}"/>
              </a:ext>
            </a:extLst>
          </p:cNvPr>
          <p:cNvPicPr>
            <a:picLocks noChangeAspect="1"/>
          </p:cNvPicPr>
          <p:nvPr/>
        </p:nvPicPr>
        <p:blipFill>
          <a:blip r:embed="rId8"/>
          <a:stretch>
            <a:fillRect/>
          </a:stretch>
        </p:blipFill>
        <p:spPr>
          <a:xfrm>
            <a:off x="3155163" y="69652"/>
            <a:ext cx="2755271" cy="1785565"/>
          </a:xfrm>
          <a:prstGeom prst="rect">
            <a:avLst/>
          </a:prstGeom>
        </p:spPr>
      </p:pic>
      <p:sp>
        <p:nvSpPr>
          <p:cNvPr id="9" name="Venstre klammeparentes 8">
            <a:extLst>
              <a:ext uri="{FF2B5EF4-FFF2-40B4-BE49-F238E27FC236}">
                <a16:creationId xmlns:a16="http://schemas.microsoft.com/office/drawing/2014/main" id="{F26A8639-5E3A-CC73-45FC-297FF9DBED50}"/>
              </a:ext>
            </a:extLst>
          </p:cNvPr>
          <p:cNvSpPr/>
          <p:nvPr/>
        </p:nvSpPr>
        <p:spPr>
          <a:xfrm rot="5400000">
            <a:off x="4360267" y="-2406570"/>
            <a:ext cx="345066" cy="8961094"/>
          </a:xfrm>
          <a:prstGeom prst="leftBrace">
            <a:avLst/>
          </a:prstGeom>
          <a:ln w="38100">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1097280">
              <a:defRPr/>
            </a:pPr>
            <a:endParaRPr lang="nb-NO" sz="2160">
              <a:solidFill>
                <a:srgbClr val="333333"/>
              </a:solidFill>
              <a:latin typeface="Calibri"/>
            </a:endParaRPr>
          </a:p>
        </p:txBody>
      </p:sp>
      <p:pic>
        <p:nvPicPr>
          <p:cNvPr id="12" name="Bilde 11">
            <a:extLst>
              <a:ext uri="{FF2B5EF4-FFF2-40B4-BE49-F238E27FC236}">
                <a16:creationId xmlns:a16="http://schemas.microsoft.com/office/drawing/2014/main" id="{B36F2769-79C2-491F-FFFD-2659B567B422}"/>
              </a:ext>
            </a:extLst>
          </p:cNvPr>
          <p:cNvPicPr>
            <a:picLocks noChangeAspect="1"/>
          </p:cNvPicPr>
          <p:nvPr/>
        </p:nvPicPr>
        <p:blipFill>
          <a:blip r:embed="rId9"/>
          <a:stretch>
            <a:fillRect/>
          </a:stretch>
        </p:blipFill>
        <p:spPr>
          <a:xfrm>
            <a:off x="3669844" y="1382875"/>
            <a:ext cx="1764304" cy="433152"/>
          </a:xfrm>
          <a:prstGeom prst="rect">
            <a:avLst/>
          </a:prstGeom>
        </p:spPr>
      </p:pic>
      <p:sp>
        <p:nvSpPr>
          <p:cNvPr id="15" name="Tittel 1">
            <a:extLst>
              <a:ext uri="{FF2B5EF4-FFF2-40B4-BE49-F238E27FC236}">
                <a16:creationId xmlns:a16="http://schemas.microsoft.com/office/drawing/2014/main" id="{4C52D24F-6B24-896C-3B5D-056225711AE9}"/>
              </a:ext>
            </a:extLst>
          </p:cNvPr>
          <p:cNvSpPr>
            <a:spLocks noGrp="1"/>
          </p:cNvSpPr>
          <p:nvPr>
            <p:ph type="ctrTitle"/>
          </p:nvPr>
        </p:nvSpPr>
        <p:spPr>
          <a:xfrm>
            <a:off x="9836173" y="1599452"/>
            <a:ext cx="4441080" cy="4608196"/>
          </a:xfrm>
        </p:spPr>
        <p:txBody>
          <a:bodyPr/>
          <a:lstStyle/>
          <a:p>
            <a:pPr algn="ctr"/>
            <a:r>
              <a:rPr lang="nb-NO" sz="5280" dirty="0"/>
              <a:t>Strategi forskning og innovasjon</a:t>
            </a:r>
            <a:br>
              <a:rPr lang="nb-NO" dirty="0"/>
            </a:br>
            <a:br>
              <a:rPr lang="nb-NO" dirty="0"/>
            </a:br>
            <a:r>
              <a:rPr lang="nb-NO" sz="3360" dirty="0"/>
              <a:t>Samarbeidsorganet</a:t>
            </a:r>
            <a:br>
              <a:rPr lang="nb-NO" sz="3360" dirty="0"/>
            </a:br>
            <a:r>
              <a:rPr lang="nb-NO" sz="3360" dirty="0"/>
              <a:t>2024 - 2030</a:t>
            </a:r>
          </a:p>
        </p:txBody>
      </p:sp>
    </p:spTree>
    <p:extLst>
      <p:ext uri="{BB962C8B-B14F-4D97-AF65-F5344CB8AC3E}">
        <p14:creationId xmlns:p14="http://schemas.microsoft.com/office/powerpoint/2010/main" val="34685760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8921BFBF-9253-6881-75CE-513A72ACC3BC}"/>
              </a:ext>
            </a:extLst>
          </p:cNvPr>
          <p:cNvPicPr>
            <a:picLocks noChangeAspect="1"/>
          </p:cNvPicPr>
          <p:nvPr/>
        </p:nvPicPr>
        <p:blipFill>
          <a:blip r:embed="rId3"/>
          <a:stretch>
            <a:fillRect/>
          </a:stretch>
        </p:blipFill>
        <p:spPr>
          <a:xfrm>
            <a:off x="624314" y="1651963"/>
            <a:ext cx="7955280" cy="5440680"/>
          </a:xfrm>
          <a:prstGeom prst="rect">
            <a:avLst/>
          </a:prstGeom>
        </p:spPr>
      </p:pic>
      <p:sp>
        <p:nvSpPr>
          <p:cNvPr id="8" name="TekstSylinder 7">
            <a:extLst>
              <a:ext uri="{FF2B5EF4-FFF2-40B4-BE49-F238E27FC236}">
                <a16:creationId xmlns:a16="http://schemas.microsoft.com/office/drawing/2014/main" id="{ECB301B8-8BE8-395F-4A00-84460E1B163A}"/>
              </a:ext>
            </a:extLst>
          </p:cNvPr>
          <p:cNvSpPr txBox="1"/>
          <p:nvPr/>
        </p:nvSpPr>
        <p:spPr>
          <a:xfrm>
            <a:off x="624314" y="5834345"/>
            <a:ext cx="7578550" cy="461665"/>
          </a:xfrm>
          <a:prstGeom prst="rect">
            <a:avLst/>
          </a:prstGeom>
          <a:solidFill>
            <a:schemeClr val="bg1"/>
          </a:solidFill>
        </p:spPr>
        <p:txBody>
          <a:bodyPr wrap="none" rtlCol="0">
            <a:spAutoFit/>
          </a:bodyPr>
          <a:lstStyle/>
          <a:p>
            <a:pPr defTabSz="1097280">
              <a:defRPr/>
            </a:pPr>
            <a:r>
              <a:rPr lang="nb-NO" sz="2400" dirty="0">
                <a:solidFill>
                  <a:srgbClr val="333333"/>
                </a:solidFill>
                <a:latin typeface="Calibri"/>
              </a:rPr>
              <a:t>Kompetansesenter for klinisk forskning (KKF, Helse Bergen):</a:t>
            </a:r>
          </a:p>
        </p:txBody>
      </p:sp>
      <p:sp>
        <p:nvSpPr>
          <p:cNvPr id="9" name="TekstSylinder 8">
            <a:extLst>
              <a:ext uri="{FF2B5EF4-FFF2-40B4-BE49-F238E27FC236}">
                <a16:creationId xmlns:a16="http://schemas.microsoft.com/office/drawing/2014/main" id="{D4C414A8-52E8-E1E2-2688-18D9C5854556}"/>
              </a:ext>
            </a:extLst>
          </p:cNvPr>
          <p:cNvSpPr txBox="1"/>
          <p:nvPr/>
        </p:nvSpPr>
        <p:spPr>
          <a:xfrm>
            <a:off x="5652615" y="1915124"/>
            <a:ext cx="2668872" cy="1089529"/>
          </a:xfrm>
          <a:prstGeom prst="rect">
            <a:avLst/>
          </a:prstGeom>
          <a:noFill/>
          <a:ln>
            <a:solidFill>
              <a:schemeClr val="accent1"/>
            </a:solidFill>
          </a:ln>
        </p:spPr>
        <p:txBody>
          <a:bodyPr wrap="none" rtlCol="0">
            <a:spAutoFit/>
          </a:bodyPr>
          <a:lstStyle/>
          <a:p>
            <a:pPr defTabSz="1097280">
              <a:defRPr/>
            </a:pPr>
            <a:r>
              <a:rPr lang="nb-NO" sz="2160" dirty="0">
                <a:solidFill>
                  <a:srgbClr val="333333"/>
                </a:solidFill>
                <a:latin typeface="Calibri"/>
              </a:rPr>
              <a:t>Hege Mathilde </a:t>
            </a:r>
            <a:br>
              <a:rPr lang="nb-NO" sz="2160" dirty="0">
                <a:solidFill>
                  <a:srgbClr val="333333"/>
                </a:solidFill>
                <a:latin typeface="Calibri"/>
              </a:rPr>
            </a:br>
            <a:r>
              <a:rPr lang="nb-NO" sz="2160" dirty="0" err="1">
                <a:solidFill>
                  <a:srgbClr val="333333"/>
                </a:solidFill>
                <a:latin typeface="Calibri"/>
              </a:rPr>
              <a:t>Kornberg</a:t>
            </a:r>
            <a:r>
              <a:rPr lang="nb-NO" sz="2160" dirty="0">
                <a:solidFill>
                  <a:srgbClr val="333333"/>
                </a:solidFill>
                <a:latin typeface="Calibri"/>
              </a:rPr>
              <a:t> Christensen </a:t>
            </a:r>
          </a:p>
          <a:p>
            <a:pPr defTabSz="1097280">
              <a:defRPr/>
            </a:pPr>
            <a:r>
              <a:rPr lang="nb-NO" sz="2160" dirty="0">
                <a:solidFill>
                  <a:srgbClr val="333333"/>
                </a:solidFill>
                <a:latin typeface="Calibri"/>
              </a:rPr>
              <a:t>(</a:t>
            </a:r>
            <a:r>
              <a:rPr lang="nb-NO" sz="2160" dirty="0" err="1">
                <a:solidFill>
                  <a:srgbClr val="333333"/>
                </a:solidFill>
                <a:latin typeface="Calibri"/>
              </a:rPr>
              <a:t>Brukerepresentant</a:t>
            </a:r>
            <a:r>
              <a:rPr lang="nb-NO" sz="2160" dirty="0">
                <a:solidFill>
                  <a:srgbClr val="333333"/>
                </a:solidFill>
                <a:latin typeface="Calibri"/>
              </a:rPr>
              <a:t>)</a:t>
            </a:r>
          </a:p>
        </p:txBody>
      </p:sp>
      <p:sp>
        <p:nvSpPr>
          <p:cNvPr id="4" name="Tittel 3">
            <a:extLst>
              <a:ext uri="{FF2B5EF4-FFF2-40B4-BE49-F238E27FC236}">
                <a16:creationId xmlns:a16="http://schemas.microsoft.com/office/drawing/2014/main" id="{AF495D41-49C1-B358-271B-42E593F8D395}"/>
              </a:ext>
            </a:extLst>
          </p:cNvPr>
          <p:cNvSpPr>
            <a:spLocks noGrp="1"/>
          </p:cNvSpPr>
          <p:nvPr>
            <p:ph type="ctrTitle"/>
          </p:nvPr>
        </p:nvSpPr>
        <p:spPr>
          <a:xfrm>
            <a:off x="9625262" y="1226150"/>
            <a:ext cx="4765835" cy="4608196"/>
          </a:xfrm>
          <a:solidFill>
            <a:schemeClr val="bg1"/>
          </a:solidFill>
        </p:spPr>
        <p:txBody>
          <a:bodyPr/>
          <a:lstStyle/>
          <a:p>
            <a:pPr marL="548640" lvl="1" algn="l" defTabSz="1097280" rtl="0">
              <a:defRPr/>
            </a:pPr>
            <a:r>
              <a:rPr lang="nb-NO" sz="3360" b="1"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Mandat:</a:t>
            </a:r>
            <a:br>
              <a:rPr lang="nb-NO" sz="2880" dirty="0">
                <a:latin typeface="Arial" panose="020B0604020202020204" pitchFamily="34" charset="0"/>
                <a:cs typeface="Arial" panose="020B0604020202020204" pitchFamily="34" charset="0"/>
              </a:rPr>
            </a:br>
            <a:r>
              <a:rPr lang="nb-NO" sz="2880" dirty="0">
                <a:latin typeface="Arial" panose="020B0604020202020204" pitchFamily="34" charset="0"/>
                <a:cs typeface="Arial" panose="020B0604020202020204" pitchFamily="34" charset="0"/>
              </a:rPr>
              <a:t>- </a:t>
            </a:r>
            <a:r>
              <a:rPr lang="nb-NO" sz="2880" kern="1200" dirty="0">
                <a:solidFill>
                  <a:schemeClr val="tx1"/>
                </a:solidFill>
                <a:latin typeface="Arial" panose="020B0604020202020204" pitchFamily="34" charset="0"/>
                <a:ea typeface="+mn-ea"/>
                <a:cs typeface="Arial" panose="020B0604020202020204" pitchFamily="34" charset="0"/>
              </a:rPr>
              <a:t>forslag til ny strategi</a:t>
            </a:r>
            <a:br>
              <a:rPr lang="nb-NO" sz="2880" kern="1200" dirty="0">
                <a:solidFill>
                  <a:schemeClr val="tx1"/>
                </a:solidFill>
                <a:latin typeface="Arial" panose="020B0604020202020204" pitchFamily="34" charset="0"/>
                <a:ea typeface="+mn-ea"/>
                <a:cs typeface="Arial" panose="020B0604020202020204" pitchFamily="34" charset="0"/>
              </a:rPr>
            </a:br>
            <a:r>
              <a:rPr lang="nb-NO" sz="2880" kern="1200" dirty="0">
                <a:solidFill>
                  <a:schemeClr val="tx1"/>
                </a:solidFill>
                <a:latin typeface="Arial" panose="020B0604020202020204" pitchFamily="34" charset="0"/>
                <a:ea typeface="+mn-ea"/>
                <a:cs typeface="Arial" panose="020B0604020202020204" pitchFamily="34" charset="0"/>
              </a:rPr>
              <a:t>- forskning av høy kvalitet</a:t>
            </a:r>
            <a:br>
              <a:rPr lang="nb-NO" sz="2880" kern="1200" dirty="0">
                <a:solidFill>
                  <a:schemeClr val="tx1"/>
                </a:solidFill>
                <a:latin typeface="Arial" panose="020B0604020202020204" pitchFamily="34" charset="0"/>
                <a:ea typeface="+mn-ea"/>
                <a:cs typeface="Arial" panose="020B0604020202020204" pitchFamily="34" charset="0"/>
              </a:rPr>
            </a:br>
            <a:r>
              <a:rPr lang="nb-NO" sz="2880" kern="1200" dirty="0">
                <a:solidFill>
                  <a:schemeClr val="tx1"/>
                </a:solidFill>
                <a:latin typeface="Arial" panose="020B0604020202020204" pitchFamily="34" charset="0"/>
                <a:ea typeface="+mn-ea"/>
                <a:cs typeface="Arial" panose="020B0604020202020204" pitchFamily="34" charset="0"/>
              </a:rPr>
              <a:t>- være verktøy for Samarbeidsorganets oppgaver</a:t>
            </a:r>
            <a:br>
              <a:rPr lang="nb-NO" sz="2880" kern="1200" dirty="0">
                <a:solidFill>
                  <a:schemeClr val="tx1"/>
                </a:solidFill>
                <a:latin typeface="Arial" panose="020B0604020202020204" pitchFamily="34" charset="0"/>
                <a:ea typeface="+mn-ea"/>
                <a:cs typeface="Arial" panose="020B0604020202020204" pitchFamily="34" charset="0"/>
              </a:rPr>
            </a:br>
            <a:r>
              <a:rPr lang="nb-NO" sz="2880" kern="1200" dirty="0">
                <a:solidFill>
                  <a:schemeClr val="tx1"/>
                </a:solidFill>
                <a:latin typeface="Arial" panose="020B0604020202020204" pitchFamily="34" charset="0"/>
                <a:ea typeface="+mn-ea"/>
                <a:cs typeface="Arial" panose="020B0604020202020204" pitchFamily="34" charset="0"/>
              </a:rPr>
              <a:t>- grenseflaten mellom sektorene</a:t>
            </a:r>
            <a:br>
              <a:rPr lang="nb-NO" sz="2880" dirty="0">
                <a:latin typeface="Arial" panose="020B0604020202020204" pitchFamily="34" charset="0"/>
                <a:cs typeface="Arial" panose="020B0604020202020204" pitchFamily="34" charset="0"/>
              </a:rPr>
            </a:br>
            <a:br>
              <a:rPr lang="nb-NO" sz="2880" dirty="0">
                <a:latin typeface="Arial" panose="020B0604020202020204" pitchFamily="34" charset="0"/>
                <a:cs typeface="Arial" panose="020B0604020202020204" pitchFamily="34" charset="0"/>
              </a:rPr>
            </a:br>
            <a:r>
              <a:rPr lang="nb-NO" sz="3360" b="1"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Arbeidsform:</a:t>
            </a:r>
            <a:br>
              <a:rPr lang="nb-NO" sz="2880" dirty="0">
                <a:latin typeface="Arial" panose="020B0604020202020204" pitchFamily="34" charset="0"/>
                <a:cs typeface="Arial" panose="020B0604020202020204" pitchFamily="34" charset="0"/>
              </a:rPr>
            </a:br>
            <a:r>
              <a:rPr lang="nb-NO" sz="2880" dirty="0">
                <a:latin typeface="Arial" panose="020B0604020202020204" pitchFamily="34" charset="0"/>
                <a:cs typeface="Arial" panose="020B0604020202020204" pitchFamily="34" charset="0"/>
              </a:rPr>
              <a:t>- dialogmøter</a:t>
            </a:r>
            <a:br>
              <a:rPr lang="nb-NO" sz="2880" dirty="0">
                <a:latin typeface="Arial" panose="020B0604020202020204" pitchFamily="34" charset="0"/>
                <a:cs typeface="Arial" panose="020B0604020202020204" pitchFamily="34" charset="0"/>
              </a:rPr>
            </a:br>
            <a:r>
              <a:rPr lang="nb-NO" sz="2880" dirty="0">
                <a:latin typeface="Arial" panose="020B0604020202020204" pitchFamily="34" charset="0"/>
                <a:cs typeface="Arial" panose="020B0604020202020204" pitchFamily="34" charset="0"/>
              </a:rPr>
              <a:t>- strategisamling</a:t>
            </a:r>
            <a:br>
              <a:rPr lang="nb-NO" sz="2880" dirty="0">
                <a:latin typeface="Arial" panose="020B0604020202020204" pitchFamily="34" charset="0"/>
                <a:cs typeface="Arial" panose="020B0604020202020204" pitchFamily="34" charset="0"/>
              </a:rPr>
            </a:br>
            <a:r>
              <a:rPr lang="nb-NO" sz="2880" dirty="0">
                <a:latin typeface="Arial" panose="020B0604020202020204" pitchFamily="34" charset="0"/>
                <a:cs typeface="Arial" panose="020B0604020202020204" pitchFamily="34" charset="0"/>
              </a:rPr>
              <a:t>- innspillsrunder</a:t>
            </a:r>
            <a:br>
              <a:rPr lang="nb-NO" sz="2880" dirty="0">
                <a:latin typeface="Arial" panose="020B0604020202020204" pitchFamily="34" charset="0"/>
                <a:cs typeface="Arial" panose="020B0604020202020204" pitchFamily="34" charset="0"/>
              </a:rPr>
            </a:br>
            <a:r>
              <a:rPr lang="nb-NO" sz="2880" dirty="0">
                <a:latin typeface="Arial" panose="020B0604020202020204" pitchFamily="34" charset="0"/>
                <a:cs typeface="Arial" panose="020B0604020202020204" pitchFamily="34" charset="0"/>
              </a:rPr>
              <a:t>- forankring</a:t>
            </a:r>
            <a:br>
              <a:rPr lang="nb-NO" sz="2880" dirty="0">
                <a:latin typeface="Arial" panose="020B0604020202020204" pitchFamily="34" charset="0"/>
                <a:cs typeface="Arial" panose="020B0604020202020204" pitchFamily="34" charset="0"/>
              </a:rPr>
            </a:br>
            <a:r>
              <a:rPr lang="nb-NO" sz="2880" dirty="0">
                <a:latin typeface="Arial" panose="020B0604020202020204" pitchFamily="34" charset="0"/>
                <a:cs typeface="Arial" panose="020B0604020202020204" pitchFamily="34" charset="0"/>
              </a:rPr>
              <a:t>- arbeidsmøte</a:t>
            </a:r>
            <a:br>
              <a:rPr lang="nb-NO" sz="2880" dirty="0">
                <a:latin typeface="Arial" panose="020B0604020202020204" pitchFamily="34" charset="0"/>
                <a:cs typeface="Arial" panose="020B0604020202020204" pitchFamily="34" charset="0"/>
              </a:rPr>
            </a:br>
            <a:br>
              <a:rPr lang="nb-NO" sz="2880" dirty="0">
                <a:latin typeface="Arial" panose="020B0604020202020204" pitchFamily="34" charset="0"/>
                <a:cs typeface="Arial" panose="020B0604020202020204" pitchFamily="34" charset="0"/>
              </a:rPr>
            </a:br>
            <a:br>
              <a:rPr lang="nb-NO" sz="2880" dirty="0">
                <a:latin typeface="Arial" panose="020B0604020202020204" pitchFamily="34" charset="0"/>
                <a:cs typeface="Arial" panose="020B0604020202020204" pitchFamily="34" charset="0"/>
              </a:rPr>
            </a:br>
            <a:br>
              <a:rPr lang="nb-NO" sz="2880" dirty="0">
                <a:latin typeface="Arial" panose="020B0604020202020204" pitchFamily="34" charset="0"/>
                <a:cs typeface="Arial" panose="020B0604020202020204" pitchFamily="34" charset="0"/>
              </a:rPr>
            </a:br>
            <a:endParaRPr lang="nb-NO" sz="2880" dirty="0">
              <a:latin typeface="Arial" panose="020B0604020202020204" pitchFamily="34" charset="0"/>
              <a:cs typeface="Arial" panose="020B0604020202020204" pitchFamily="34" charset="0"/>
            </a:endParaRPr>
          </a:p>
        </p:txBody>
      </p:sp>
      <p:sp>
        <p:nvSpPr>
          <p:cNvPr id="5" name="TekstSylinder 4">
            <a:extLst>
              <a:ext uri="{FF2B5EF4-FFF2-40B4-BE49-F238E27FC236}">
                <a16:creationId xmlns:a16="http://schemas.microsoft.com/office/drawing/2014/main" id="{EEA3ECCA-9B10-F10F-38F9-C39C75A01CF7}"/>
              </a:ext>
            </a:extLst>
          </p:cNvPr>
          <p:cNvSpPr txBox="1"/>
          <p:nvPr/>
        </p:nvSpPr>
        <p:spPr>
          <a:xfrm>
            <a:off x="5496056" y="3985534"/>
            <a:ext cx="2326214" cy="461665"/>
          </a:xfrm>
          <a:prstGeom prst="rect">
            <a:avLst/>
          </a:prstGeom>
          <a:noFill/>
        </p:spPr>
        <p:txBody>
          <a:bodyPr wrap="none" rtlCol="0">
            <a:spAutoFit/>
          </a:bodyPr>
          <a:lstStyle/>
          <a:p>
            <a:pPr defTabSz="1097280"/>
            <a:r>
              <a:rPr lang="nb-NO" sz="2400" dirty="0">
                <a:solidFill>
                  <a:srgbClr val="333333"/>
                </a:solidFill>
                <a:latin typeface="Calibri"/>
              </a:rPr>
              <a:t>/ Gottfried Greve</a:t>
            </a:r>
          </a:p>
        </p:txBody>
      </p:sp>
      <p:sp>
        <p:nvSpPr>
          <p:cNvPr id="3" name="Rektangel 2">
            <a:extLst>
              <a:ext uri="{FF2B5EF4-FFF2-40B4-BE49-F238E27FC236}">
                <a16:creationId xmlns:a16="http://schemas.microsoft.com/office/drawing/2014/main" id="{4BC2329D-16F6-E7F8-BADF-FABAC8E8E278}"/>
              </a:ext>
            </a:extLst>
          </p:cNvPr>
          <p:cNvSpPr/>
          <p:nvPr/>
        </p:nvSpPr>
        <p:spPr>
          <a:xfrm>
            <a:off x="9894771" y="1206899"/>
            <a:ext cx="4523875" cy="37019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n-NO" sz="2160">
              <a:solidFill>
                <a:srgbClr val="FFFFFF"/>
              </a:solidFill>
              <a:latin typeface="Calibri"/>
            </a:endParaRPr>
          </a:p>
        </p:txBody>
      </p:sp>
      <p:sp>
        <p:nvSpPr>
          <p:cNvPr id="6" name="Rektangel 5">
            <a:extLst>
              <a:ext uri="{FF2B5EF4-FFF2-40B4-BE49-F238E27FC236}">
                <a16:creationId xmlns:a16="http://schemas.microsoft.com/office/drawing/2014/main" id="{BB888BE0-6998-11F3-B19A-8568830D96D7}"/>
              </a:ext>
            </a:extLst>
          </p:cNvPr>
          <p:cNvSpPr/>
          <p:nvPr/>
        </p:nvSpPr>
        <p:spPr>
          <a:xfrm>
            <a:off x="9894771" y="5134006"/>
            <a:ext cx="4523875" cy="29705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n-NO" sz="2160">
              <a:solidFill>
                <a:srgbClr val="FFFFFF"/>
              </a:solidFill>
              <a:latin typeface="Calibri"/>
            </a:endParaRPr>
          </a:p>
        </p:txBody>
      </p:sp>
      <p:pic>
        <p:nvPicPr>
          <p:cNvPr id="10" name="Picture 2" descr="What are some examples in which 'the whole is greater than the sum of the  parts'? - Quora">
            <a:extLst>
              <a:ext uri="{FF2B5EF4-FFF2-40B4-BE49-F238E27FC236}">
                <a16:creationId xmlns:a16="http://schemas.microsoft.com/office/drawing/2014/main" id="{368D2451-9C83-7E1B-384B-86A8F5E02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068" y="6521149"/>
            <a:ext cx="1615966" cy="15114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2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51881"/>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2">
            <a:extLst>
              <a:ext uri="{FF2B5EF4-FFF2-40B4-BE49-F238E27FC236}">
                <a16:creationId xmlns:a16="http://schemas.microsoft.com/office/drawing/2014/main" id="{AC907CFC-83CB-6E42-9744-B78ADDBBD01F}"/>
              </a:ext>
            </a:extLst>
          </p:cNvPr>
          <p:cNvSpPr txBox="1">
            <a:spLocks/>
          </p:cNvSpPr>
          <p:nvPr/>
        </p:nvSpPr>
        <p:spPr>
          <a:xfrm>
            <a:off x="856117" y="827740"/>
            <a:ext cx="12302671" cy="1145071"/>
          </a:xfrm>
          <a:prstGeom prst="rect">
            <a:avLst/>
          </a:prstGeom>
        </p:spPr>
        <p:txBody>
          <a:bodyPr>
            <a:normAutofit fontScale="92500"/>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r>
              <a:rPr lang="nb-NO" sz="4400" b="0">
                <a:solidFill>
                  <a:schemeClr val="accent1"/>
                </a:solidFill>
              </a:rPr>
              <a:t>Basis for resultatbasert tilskudd gjennom statsbudsjettet</a:t>
            </a:r>
          </a:p>
          <a:p>
            <a:endParaRPr lang="nb-NO" sz="4400" b="0">
              <a:solidFill>
                <a:schemeClr val="accent1"/>
              </a:solidFill>
            </a:endParaRPr>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11" name="Plassholder for innhold 1">
            <a:extLst>
              <a:ext uri="{FF2B5EF4-FFF2-40B4-BE49-F238E27FC236}">
                <a16:creationId xmlns:a16="http://schemas.microsoft.com/office/drawing/2014/main" id="{5F9AF208-3AF4-884F-B2D1-FE3F0DDA0F93}"/>
              </a:ext>
            </a:extLst>
          </p:cNvPr>
          <p:cNvSpPr txBox="1">
            <a:spLocks/>
          </p:cNvSpPr>
          <p:nvPr/>
        </p:nvSpPr>
        <p:spPr>
          <a:xfrm>
            <a:off x="856117" y="1867711"/>
            <a:ext cx="7632888" cy="5038713"/>
          </a:xfrm>
          <a:prstGeom prst="rect">
            <a:avLst/>
          </a:prstGeom>
        </p:spPr>
        <p:txBody>
          <a:bodyPr lIns="91440" tIns="45720" rIns="91440" bIns="45720" anchor="t">
            <a:normAutofit/>
          </a:bodyPr>
          <a:lst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lnSpc>
                <a:spcPct val="100000"/>
              </a:lnSpc>
            </a:pPr>
            <a:r>
              <a:rPr lang="nb-NO" sz="2600" dirty="0">
                <a:solidFill>
                  <a:schemeClr val="accent1"/>
                </a:solidFill>
              </a:rPr>
              <a:t>Etter flere år med nedgang har det resultatbaserte tilskuddet til Helse Vest økt de siste årene, med en liten nedgang igjen i 2022</a:t>
            </a:r>
            <a:endParaRPr lang="nb-NO" sz="2600" dirty="0">
              <a:solidFill>
                <a:schemeClr val="accent1"/>
              </a:solidFill>
              <a:ea typeface="Calibri"/>
              <a:cs typeface="Calibri"/>
            </a:endParaRPr>
          </a:p>
          <a:p>
            <a:pPr marL="215900" indent="-215900">
              <a:lnSpc>
                <a:spcPct val="100000"/>
              </a:lnSpc>
            </a:pPr>
            <a:endParaRPr lang="nb-NO" sz="2600" dirty="0">
              <a:solidFill>
                <a:schemeClr val="accent1"/>
              </a:solidFill>
              <a:ea typeface="Calibri"/>
              <a:cs typeface="Calibri"/>
            </a:endParaRPr>
          </a:p>
          <a:p>
            <a:pPr marL="215900" indent="-215900">
              <a:lnSpc>
                <a:spcPct val="100000"/>
              </a:lnSpc>
            </a:pPr>
            <a:r>
              <a:rPr lang="nb-NO" sz="2600" dirty="0">
                <a:solidFill>
                  <a:schemeClr val="accent1"/>
                </a:solidFill>
              </a:rPr>
              <a:t>Helse Vest har jevnt over fulgt de øvrige RHF-ene på indikatorer for publiseringspoeng og doktorgrader</a:t>
            </a:r>
            <a:endParaRPr lang="nb-NO" sz="2600" dirty="0">
              <a:solidFill>
                <a:schemeClr val="accent1"/>
              </a:solidFill>
              <a:ea typeface="Calibri"/>
              <a:cs typeface="Calibri"/>
            </a:endParaRPr>
          </a:p>
          <a:p>
            <a:pPr marL="215900" indent="-215900">
              <a:lnSpc>
                <a:spcPct val="100000"/>
              </a:lnSpc>
            </a:pPr>
            <a:endParaRPr lang="nb-NO" sz="2600" dirty="0">
              <a:solidFill>
                <a:schemeClr val="accent1"/>
              </a:solidFill>
              <a:ea typeface="Calibri"/>
              <a:cs typeface="Calibri"/>
            </a:endParaRPr>
          </a:p>
          <a:p>
            <a:pPr marL="215900" indent="-215900">
              <a:lnSpc>
                <a:spcPct val="100000"/>
              </a:lnSpc>
            </a:pPr>
            <a:endParaRPr lang="nb-NO" sz="2600">
              <a:solidFill>
                <a:schemeClr val="accent1"/>
              </a:solidFill>
              <a:ea typeface="Calibri"/>
              <a:cs typeface="Calibri"/>
            </a:endParaRPr>
          </a:p>
          <a:p>
            <a:pPr marL="215900" indent="-215900">
              <a:lnSpc>
                <a:spcPct val="100000"/>
              </a:lnSpc>
            </a:pPr>
            <a:endParaRPr lang="nb-NO" sz="2600">
              <a:solidFill>
                <a:schemeClr val="accent1"/>
              </a:solidFill>
              <a:ea typeface="Calibri"/>
              <a:cs typeface="Calibri"/>
            </a:endParaRPr>
          </a:p>
        </p:txBody>
      </p:sp>
      <p:pic>
        <p:nvPicPr>
          <p:cNvPr id="5" name="Picture 4">
            <a:extLst>
              <a:ext uri="{FF2B5EF4-FFF2-40B4-BE49-F238E27FC236}">
                <a16:creationId xmlns:a16="http://schemas.microsoft.com/office/drawing/2014/main" id="{7B79DA41-6078-0EA8-128E-6DB4F3BDF599}"/>
              </a:ext>
            </a:extLst>
          </p:cNvPr>
          <p:cNvPicPr>
            <a:picLocks noChangeAspect="1"/>
          </p:cNvPicPr>
          <p:nvPr/>
        </p:nvPicPr>
        <p:blipFill>
          <a:blip r:embed="rId4"/>
          <a:stretch>
            <a:fillRect/>
          </a:stretch>
        </p:blipFill>
        <p:spPr>
          <a:xfrm>
            <a:off x="8491928" y="1771461"/>
            <a:ext cx="4976734" cy="3532434"/>
          </a:xfrm>
          <a:prstGeom prst="rect">
            <a:avLst/>
          </a:prstGeom>
        </p:spPr>
      </p:pic>
    </p:spTree>
    <p:extLst>
      <p:ext uri="{BB962C8B-B14F-4D97-AF65-F5344CB8AC3E}">
        <p14:creationId xmlns:p14="http://schemas.microsoft.com/office/powerpoint/2010/main" val="29726307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375D556-402C-9D72-21AD-F105CFF8B0B3}"/>
              </a:ext>
            </a:extLst>
          </p:cNvPr>
          <p:cNvSpPr txBox="1"/>
          <p:nvPr/>
        </p:nvSpPr>
        <p:spPr>
          <a:xfrm>
            <a:off x="210242" y="242558"/>
            <a:ext cx="13974553" cy="4265783"/>
          </a:xfrm>
          <a:prstGeom prst="rect">
            <a:avLst/>
          </a:prstGeom>
          <a:solidFill>
            <a:schemeClr val="bg1"/>
          </a:solidFill>
        </p:spPr>
        <p:txBody>
          <a:bodyPr wrap="square" rtlCol="0">
            <a:spAutoFit/>
          </a:bodyPr>
          <a:lstStyle/>
          <a:p>
            <a:pPr defTabSz="1097280"/>
            <a:r>
              <a:rPr lang="nb-NO" sz="1920" b="1" i="1" dirty="0">
                <a:solidFill>
                  <a:srgbClr val="404040"/>
                </a:solidFill>
                <a:latin typeface="Arial" panose="020B0604020202020204" pitchFamily="34" charset="0"/>
                <a:ea typeface="Arial" panose="020B0604020202020204" pitchFamily="34" charset="0"/>
                <a:cs typeface="Times New Roman" panose="02020603050405020304" pitchFamily="18" charset="0"/>
              </a:rPr>
              <a:t>Det regionale samarbeidsorganet for forskning og innovasjon har en viktig strategisk rolle i å styrke samarbeidet på tvers av sektorene. Sykehusene i Helse Vest er tett knyttet sammen gjennom gode samarbeidsrelasjoner, regionale fagnettverk og felles digital infrastruktur for diagnostikk og behandling av pasienter. Dette gjør det enkelt for sykehusene i Helse Vest å samarbeide både om pasientbehandling, klinisk forskning og innovasjon. Videre er det et godt samarbeid om forskning og utdanning særlig mellom sykehus og universitet/høyskoler som deler campus. Målet for strategien er tettere samarbeid om forskning og innovasjon i hele region vest for i felleskap å bidra til ny kunnskap og verdiskaping til pasientenes beste og med gjennomgående fokus på kvalitet, etikk og integritet. </a:t>
            </a:r>
          </a:p>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Visjon 2024 - 2030: Fremover. Sammen.</a:t>
            </a:r>
          </a:p>
          <a:p>
            <a:pPr defTabSz="1097280"/>
            <a:endParaRPr lang="nb-NO" sz="2160" b="1" dirty="0">
              <a:solidFill>
                <a:srgbClr val="002060"/>
              </a:solidFill>
              <a:latin typeface="Arial" panose="020B0604020202020204" pitchFamily="34" charset="0"/>
              <a:cs typeface="Times New Roman" panose="02020603050405020304" pitchFamily="18" charset="0"/>
            </a:endParaRPr>
          </a:p>
          <a:p>
            <a:pPr defTabSz="1097280"/>
            <a:endParaRPr lang="nb-NO" sz="2160" b="1" dirty="0">
              <a:solidFill>
                <a:srgbClr val="002060"/>
              </a:solidFill>
              <a:latin typeface="Arial" panose="020B0604020202020204" pitchFamily="34" charset="0"/>
              <a:cs typeface="Times New Roman" panose="02020603050405020304" pitchFamily="18" charset="0"/>
            </a:endParaRPr>
          </a:p>
          <a:p>
            <a:pPr defTabSz="1097280"/>
            <a:endParaRPr lang="nb-NO" sz="2160" dirty="0">
              <a:solidFill>
                <a:srgbClr val="333333"/>
              </a:solidFill>
              <a:latin typeface="Calibri"/>
            </a:endParaRPr>
          </a:p>
        </p:txBody>
      </p:sp>
      <p:sp>
        <p:nvSpPr>
          <p:cNvPr id="3" name="Rektangel: avrundede hjørner 2">
            <a:extLst>
              <a:ext uri="{FF2B5EF4-FFF2-40B4-BE49-F238E27FC236}">
                <a16:creationId xmlns:a16="http://schemas.microsoft.com/office/drawing/2014/main" id="{6B1811A8-731F-4357-FED5-52BDB19B622C}"/>
              </a:ext>
            </a:extLst>
          </p:cNvPr>
          <p:cNvSpPr/>
          <p:nvPr/>
        </p:nvSpPr>
        <p:spPr>
          <a:xfrm>
            <a:off x="-24119" y="3626842"/>
            <a:ext cx="2476445"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A:</a:t>
            </a: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Samarbeid med pasienter og pårørende</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ektangel: avrundede hjørner 3">
            <a:extLst>
              <a:ext uri="{FF2B5EF4-FFF2-40B4-BE49-F238E27FC236}">
                <a16:creationId xmlns:a16="http://schemas.microsoft.com/office/drawing/2014/main" id="{0812E5FE-645D-D196-62A5-202094D3988F}"/>
              </a:ext>
            </a:extLst>
          </p:cNvPr>
          <p:cNvSpPr/>
          <p:nvPr/>
        </p:nvSpPr>
        <p:spPr>
          <a:xfrm>
            <a:off x="2296710" y="3626313"/>
            <a:ext cx="2476445"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B: </a:t>
            </a: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En lærende og bærekraftig helsetjeneste </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Rektangel: avrundede hjørner 4">
            <a:extLst>
              <a:ext uri="{FF2B5EF4-FFF2-40B4-BE49-F238E27FC236}">
                <a16:creationId xmlns:a16="http://schemas.microsoft.com/office/drawing/2014/main" id="{1D44CC8B-7659-A26D-456B-0DA5DB1EC3E5}"/>
              </a:ext>
            </a:extLst>
          </p:cNvPr>
          <p:cNvSpPr/>
          <p:nvPr/>
        </p:nvSpPr>
        <p:spPr>
          <a:xfrm>
            <a:off x="4546231" y="3608144"/>
            <a:ext cx="2651287"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C:</a:t>
            </a: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Forskning som underbygger hele spesialist-helsetjenestens virksomhet</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6" name="Rektangel: avrundede hjørner 5">
            <a:extLst>
              <a:ext uri="{FF2B5EF4-FFF2-40B4-BE49-F238E27FC236}">
                <a16:creationId xmlns:a16="http://schemas.microsoft.com/office/drawing/2014/main" id="{FC3D0B38-3E11-EC0B-FF0D-1F802E037A2A}"/>
              </a:ext>
            </a:extLst>
          </p:cNvPr>
          <p:cNvSpPr/>
          <p:nvPr/>
        </p:nvSpPr>
        <p:spPr>
          <a:xfrm>
            <a:off x="6932723" y="3540093"/>
            <a:ext cx="2491372"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D:</a:t>
            </a:r>
          </a:p>
          <a:p>
            <a:pPr marR="438912" defTabSz="1097280">
              <a:lnSpc>
                <a:spcPct val="110000"/>
              </a:lnSpc>
              <a:spcAft>
                <a:spcPts val="960"/>
              </a:spcAft>
            </a:pP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Innovasjon for en smartere helsetjeneste</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a:p>
            <a:pPr marR="438912" defTabSz="1097280">
              <a:lnSpc>
                <a:spcPct val="110000"/>
              </a:lnSpc>
              <a:spcAft>
                <a:spcPts val="960"/>
              </a:spcAft>
            </a:pPr>
            <a:endParaRPr lang="nb-NO" sz="216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Rektangel: avrundede hjørner 6">
            <a:extLst>
              <a:ext uri="{FF2B5EF4-FFF2-40B4-BE49-F238E27FC236}">
                <a16:creationId xmlns:a16="http://schemas.microsoft.com/office/drawing/2014/main" id="{194BBD30-F5A1-6A16-A5DA-95A626FD2E4E}"/>
              </a:ext>
            </a:extLst>
          </p:cNvPr>
          <p:cNvSpPr/>
          <p:nvPr/>
        </p:nvSpPr>
        <p:spPr>
          <a:xfrm>
            <a:off x="9289207" y="3540094"/>
            <a:ext cx="2651287"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E:</a:t>
            </a:r>
          </a:p>
          <a:p>
            <a:pPr marR="438912" defTabSz="1097280">
              <a:lnSpc>
                <a:spcPct val="110000"/>
              </a:lnSpc>
              <a:spcAft>
                <a:spcPts val="960"/>
              </a:spcAft>
            </a:pP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Helseforskning som ivaretar pasientens sikkerhet, rettigheter og integritet</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8" name="Rektangel: avrundede hjørner 7">
            <a:extLst>
              <a:ext uri="{FF2B5EF4-FFF2-40B4-BE49-F238E27FC236}">
                <a16:creationId xmlns:a16="http://schemas.microsoft.com/office/drawing/2014/main" id="{9470A79F-CEE1-A1AF-6EBD-C9293B4CDFDB}"/>
              </a:ext>
            </a:extLst>
          </p:cNvPr>
          <p:cNvSpPr/>
          <p:nvPr/>
        </p:nvSpPr>
        <p:spPr>
          <a:xfrm>
            <a:off x="11788161" y="3540093"/>
            <a:ext cx="2842240"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F:</a:t>
            </a:r>
          </a:p>
          <a:p>
            <a:pPr marR="438912" defTabSz="1097280">
              <a:lnSpc>
                <a:spcPct val="110000"/>
              </a:lnSpc>
              <a:spcAft>
                <a:spcPts val="960"/>
              </a:spcAft>
            </a:pP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Kommunikasjon og samarbeid </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a:p>
            <a:pPr marR="438912" defTabSz="1097280">
              <a:lnSpc>
                <a:spcPct val="110000"/>
              </a:lnSpc>
              <a:spcAft>
                <a:spcPts val="960"/>
              </a:spcAft>
            </a:pPr>
            <a:endParaRPr lang="nb-NO" sz="216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9" name="Bilde 8">
            <a:extLst>
              <a:ext uri="{FF2B5EF4-FFF2-40B4-BE49-F238E27FC236}">
                <a16:creationId xmlns:a16="http://schemas.microsoft.com/office/drawing/2014/main" id="{45FFBFB6-3630-B680-892B-FC984EFB8FD7}"/>
              </a:ext>
            </a:extLst>
          </p:cNvPr>
          <p:cNvPicPr>
            <a:picLocks noChangeAspect="1"/>
          </p:cNvPicPr>
          <p:nvPr/>
        </p:nvPicPr>
        <p:blipFill rotWithShape="1">
          <a:blip r:embed="rId3">
            <a:extLst>
              <a:ext uri="{28A0092B-C50C-407E-A947-70E740481C1C}">
                <a14:useLocalDpi xmlns:a14="http://schemas.microsoft.com/office/drawing/2010/main" val="0"/>
              </a:ext>
            </a:extLst>
          </a:blip>
          <a:srcRect l="4278" t="-1" r="6494" b="85792"/>
          <a:stretch/>
        </p:blipFill>
        <p:spPr bwMode="auto">
          <a:xfrm>
            <a:off x="3212921" y="7459918"/>
            <a:ext cx="8037882" cy="7252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51948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6">
            <a:extLst>
              <a:ext uri="{FF2B5EF4-FFF2-40B4-BE49-F238E27FC236}">
                <a16:creationId xmlns:a16="http://schemas.microsoft.com/office/drawing/2014/main" id="{30E7EF39-494C-1E83-D108-84706344B58E}"/>
              </a:ext>
            </a:extLst>
          </p:cNvPr>
          <p:cNvPicPr/>
          <p:nvPr/>
        </p:nvPicPr>
        <p:blipFill rotWithShape="1">
          <a:blip r:embed="rId3" cstate="print">
            <a:extLst>
              <a:ext uri="{28A0092B-C50C-407E-A947-70E740481C1C}">
                <a14:useLocalDpi xmlns:a14="http://schemas.microsoft.com/office/drawing/2010/main" val="0"/>
              </a:ext>
            </a:extLst>
          </a:blip>
          <a:srcRect r="20754"/>
          <a:stretch/>
        </p:blipFill>
        <p:spPr bwMode="auto">
          <a:xfrm>
            <a:off x="9248504" y="1867320"/>
            <a:ext cx="4936292" cy="4326293"/>
          </a:xfrm>
          <a:prstGeom prst="rect">
            <a:avLst/>
          </a:prstGeom>
          <a:noFill/>
          <a:ln>
            <a:noFill/>
          </a:ln>
        </p:spPr>
      </p:pic>
      <p:sp>
        <p:nvSpPr>
          <p:cNvPr id="3" name="TekstSylinder 2">
            <a:extLst>
              <a:ext uri="{FF2B5EF4-FFF2-40B4-BE49-F238E27FC236}">
                <a16:creationId xmlns:a16="http://schemas.microsoft.com/office/drawing/2014/main" id="{EABC4425-A46F-F0C2-7D09-A2C9D0EF70AF}"/>
              </a:ext>
            </a:extLst>
          </p:cNvPr>
          <p:cNvSpPr txBox="1"/>
          <p:nvPr/>
        </p:nvSpPr>
        <p:spPr>
          <a:xfrm>
            <a:off x="210242" y="242559"/>
            <a:ext cx="13974553" cy="1237262"/>
          </a:xfrm>
          <a:prstGeom prst="rect">
            <a:avLst/>
          </a:prstGeom>
          <a:noFill/>
        </p:spPr>
        <p:txBody>
          <a:bodyPr wrap="square" rtlCol="0">
            <a:spAutoFit/>
          </a:bodyPr>
          <a:lstStyle/>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A: Samarbeid med pasienter og pårørende</a:t>
            </a:r>
          </a:p>
          <a:p>
            <a:pPr defTabSz="1097280"/>
            <a:endParaRPr lang="nb-NO" sz="2160" b="1" dirty="0">
              <a:solidFill>
                <a:srgbClr val="002060"/>
              </a:solidFill>
              <a:latin typeface="Arial" panose="020B0604020202020204" pitchFamily="34" charset="0"/>
              <a:cs typeface="Times New Roman" panose="02020603050405020304" pitchFamily="18" charset="0"/>
            </a:endParaRPr>
          </a:p>
        </p:txBody>
      </p:sp>
      <p:sp>
        <p:nvSpPr>
          <p:cNvPr id="4" name="TekstSylinder 7">
            <a:extLst>
              <a:ext uri="{FF2B5EF4-FFF2-40B4-BE49-F238E27FC236}">
                <a16:creationId xmlns:a16="http://schemas.microsoft.com/office/drawing/2014/main" id="{29D3A78D-801D-13E2-89E5-42EA1E831F2E}"/>
              </a:ext>
            </a:extLst>
          </p:cNvPr>
          <p:cNvSpPr txBox="1"/>
          <p:nvPr/>
        </p:nvSpPr>
        <p:spPr>
          <a:xfrm>
            <a:off x="9056915" y="6193613"/>
            <a:ext cx="5127880" cy="609398"/>
          </a:xfrm>
          <a:prstGeom prst="rect">
            <a:avLst/>
          </a:prstGeom>
          <a:noFill/>
        </p:spPr>
        <p:txBody>
          <a:bodyPr wrap="square" rtlCol="0">
            <a:spAutoFit/>
          </a:bodyPr>
          <a:lstStyle>
            <a:defPPr>
              <a:defRPr lang="nb-NO"/>
            </a:defPPr>
            <a:lvl1pPr marL="0" algn="l" defTabSz="914287" rtl="0" eaLnBrk="1" latinLnBrk="0" hangingPunct="1">
              <a:defRPr sz="1800" kern="1200">
                <a:solidFill>
                  <a:schemeClr val="tx1"/>
                </a:solidFill>
                <a:latin typeface="+mn-lt"/>
                <a:ea typeface="+mn-ea"/>
                <a:cs typeface="+mn-cs"/>
              </a:defRPr>
            </a:lvl1pPr>
            <a:lvl2pPr marL="457144"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31" algn="l" defTabSz="914287" rtl="0" eaLnBrk="1" latinLnBrk="0" hangingPunct="1">
              <a:defRPr sz="1800" kern="1200">
                <a:solidFill>
                  <a:schemeClr val="tx1"/>
                </a:solidFill>
                <a:latin typeface="+mn-lt"/>
                <a:ea typeface="+mn-ea"/>
                <a:cs typeface="+mn-cs"/>
              </a:defRPr>
            </a:lvl4pPr>
            <a:lvl5pPr marL="1828575" algn="l" defTabSz="914287" rtl="0" eaLnBrk="1" latinLnBrk="0" hangingPunct="1">
              <a:defRPr sz="1800" kern="1200">
                <a:solidFill>
                  <a:schemeClr val="tx1"/>
                </a:solidFill>
                <a:latin typeface="+mn-lt"/>
                <a:ea typeface="+mn-ea"/>
                <a:cs typeface="+mn-cs"/>
              </a:defRPr>
            </a:lvl5pPr>
            <a:lvl6pPr marL="2285719" algn="l" defTabSz="914287" rtl="0" eaLnBrk="1" latinLnBrk="0" hangingPunct="1">
              <a:defRPr sz="1800" kern="1200">
                <a:solidFill>
                  <a:schemeClr val="tx1"/>
                </a:solidFill>
                <a:latin typeface="+mn-lt"/>
                <a:ea typeface="+mn-ea"/>
                <a:cs typeface="+mn-cs"/>
              </a:defRPr>
            </a:lvl6pPr>
            <a:lvl7pPr marL="2742862" algn="l" defTabSz="914287" rtl="0" eaLnBrk="1" latinLnBrk="0" hangingPunct="1">
              <a:defRPr sz="1800" kern="1200">
                <a:solidFill>
                  <a:schemeClr val="tx1"/>
                </a:solidFill>
                <a:latin typeface="+mn-lt"/>
                <a:ea typeface="+mn-ea"/>
                <a:cs typeface="+mn-cs"/>
              </a:defRPr>
            </a:lvl7pPr>
            <a:lvl8pPr marL="3200006" algn="l" defTabSz="914287" rtl="0" eaLnBrk="1" latinLnBrk="0" hangingPunct="1">
              <a:defRPr sz="1800" kern="1200">
                <a:solidFill>
                  <a:schemeClr val="tx1"/>
                </a:solidFill>
                <a:latin typeface="+mn-lt"/>
                <a:ea typeface="+mn-ea"/>
                <a:cs typeface="+mn-cs"/>
              </a:defRPr>
            </a:lvl8pPr>
            <a:lvl9pPr marL="3657149" algn="l" defTabSz="914287" rtl="0" eaLnBrk="1" latinLnBrk="0" hangingPunct="1">
              <a:defRPr sz="1800" kern="1200">
                <a:solidFill>
                  <a:schemeClr val="tx1"/>
                </a:solidFill>
                <a:latin typeface="+mn-lt"/>
                <a:ea typeface="+mn-ea"/>
                <a:cs typeface="+mn-cs"/>
              </a:defRPr>
            </a:lvl9pPr>
          </a:lstStyle>
          <a:p>
            <a:pPr algn="r" defTabSz="1097144"/>
            <a:r>
              <a:rPr lang="nb-NO" sz="1680" i="1" dirty="0">
                <a:solidFill>
                  <a:srgbClr val="333333"/>
                </a:solidFill>
                <a:latin typeface="Calibri"/>
              </a:rPr>
              <a:t>Klinisk Forskningspost for barn, HUS</a:t>
            </a:r>
          </a:p>
          <a:p>
            <a:pPr algn="r" defTabSz="1097144"/>
            <a:r>
              <a:rPr lang="nb-NO" sz="1680" i="1" dirty="0">
                <a:solidFill>
                  <a:srgbClr val="333333"/>
                </a:solidFill>
                <a:latin typeface="Calibri"/>
              </a:rPr>
              <a:t>Nasjonalt nettverk for legemidler hos barn</a:t>
            </a:r>
          </a:p>
        </p:txBody>
      </p:sp>
      <p:sp>
        <p:nvSpPr>
          <p:cNvPr id="6" name="TekstSylinder 5">
            <a:extLst>
              <a:ext uri="{FF2B5EF4-FFF2-40B4-BE49-F238E27FC236}">
                <a16:creationId xmlns:a16="http://schemas.microsoft.com/office/drawing/2014/main" id="{5D1A5F28-F439-ACDA-778C-65568690DDE3}"/>
              </a:ext>
            </a:extLst>
          </p:cNvPr>
          <p:cNvSpPr txBox="1"/>
          <p:nvPr/>
        </p:nvSpPr>
        <p:spPr>
          <a:xfrm>
            <a:off x="993704" y="1867320"/>
            <a:ext cx="7349108" cy="4996240"/>
          </a:xfrm>
          <a:prstGeom prst="rect">
            <a:avLst/>
          </a:prstGeom>
          <a:noFill/>
        </p:spPr>
        <p:txBody>
          <a:bodyPr wrap="square">
            <a:spAutoFit/>
          </a:bodyPr>
          <a:lstStyle/>
          <a:p>
            <a:pPr marL="548640" indent="-274320" defTabSz="1097280">
              <a:lnSpc>
                <a:spcPct val="120000"/>
              </a:lnSpc>
              <a:spcAft>
                <a:spcPts val="360"/>
              </a:spcAft>
            </a:pPr>
            <a:r>
              <a:rPr lang="nb-NO" sz="2160" b="1" dirty="0">
                <a:solidFill>
                  <a:srgbClr val="002060"/>
                </a:solidFill>
                <a:latin typeface="Arial" panose="020B0604020202020204" pitchFamily="34" charset="0"/>
                <a:ea typeface="Arial" panose="020B0604020202020204" pitchFamily="34" charset="0"/>
                <a:cs typeface="Times New Roman" panose="02020603050405020304" pitchFamily="18" charset="0"/>
              </a:rPr>
              <a:t>Våre felles innsatsområder:</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2796"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Samarbeide om</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 kompetansehevende tiltak </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rettet mot forskere, helsepersonell, ledere og brukerutvalg for å lære hvordan man best kan implementere brukermedvirkning i helseforskning. </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2796"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Arbeide for</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 å styrke brukermedvirkning</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ved å sikre at brukernes bidrag blir integrert i flere faser av prosjektene. Dette inkluderer en tettere dialog med brukerutvalg og utforskning av innovative tilnærminger for å sikre bredere representasjon.</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2796"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Bidra til mer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brukervennlig formidling</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av innhold, inklusjons-, og eksklusjonskriterier i kliniske studier.</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TekstSylinder 6">
            <a:extLst>
              <a:ext uri="{FF2B5EF4-FFF2-40B4-BE49-F238E27FC236}">
                <a16:creationId xmlns:a16="http://schemas.microsoft.com/office/drawing/2014/main" id="{78DE9FE7-95F1-476A-AE1E-A65F338F356B}"/>
              </a:ext>
            </a:extLst>
          </p:cNvPr>
          <p:cNvSpPr txBox="1"/>
          <p:nvPr/>
        </p:nvSpPr>
        <p:spPr>
          <a:xfrm>
            <a:off x="0" y="7454003"/>
            <a:ext cx="3176338" cy="757130"/>
          </a:xfrm>
          <a:prstGeom prst="rect">
            <a:avLst/>
          </a:prstGeom>
          <a:noFill/>
        </p:spPr>
        <p:txBody>
          <a:bodyPr wrap="square" rtlCol="0">
            <a:spAutoFit/>
          </a:bodyPr>
          <a:lstStyle/>
          <a:p>
            <a:pPr defTabSz="1097280"/>
            <a:r>
              <a:rPr lang="nb-NO" sz="4320" b="1" dirty="0">
                <a:solidFill>
                  <a:srgbClr val="FF0000"/>
                </a:solidFill>
                <a:latin typeface="Calibri"/>
              </a:rPr>
              <a:t>Utkast</a:t>
            </a:r>
            <a:endParaRPr lang="nn-NO" sz="4320" b="1" dirty="0">
              <a:solidFill>
                <a:srgbClr val="FF0000"/>
              </a:solidFill>
              <a:latin typeface="Calibri"/>
            </a:endParaRPr>
          </a:p>
        </p:txBody>
      </p:sp>
    </p:spTree>
    <p:extLst>
      <p:ext uri="{BB962C8B-B14F-4D97-AF65-F5344CB8AC3E}">
        <p14:creationId xmlns:p14="http://schemas.microsoft.com/office/powerpoint/2010/main" val="6985148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ABC4425-A46F-F0C2-7D09-A2C9D0EF70AF}"/>
              </a:ext>
            </a:extLst>
          </p:cNvPr>
          <p:cNvSpPr txBox="1"/>
          <p:nvPr/>
        </p:nvSpPr>
        <p:spPr>
          <a:xfrm>
            <a:off x="210242" y="242559"/>
            <a:ext cx="13974553" cy="1237262"/>
          </a:xfrm>
          <a:prstGeom prst="rect">
            <a:avLst/>
          </a:prstGeom>
          <a:noFill/>
        </p:spPr>
        <p:txBody>
          <a:bodyPr wrap="square" rtlCol="0">
            <a:spAutoFit/>
          </a:bodyPr>
          <a:lstStyle/>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B: En lærende og bærekraftig helsetjeneste</a:t>
            </a:r>
          </a:p>
          <a:p>
            <a:pPr defTabSz="1097280"/>
            <a:endParaRPr lang="nb-NO" sz="2160" b="1" dirty="0">
              <a:solidFill>
                <a:srgbClr val="002060"/>
              </a:solidFill>
              <a:latin typeface="Arial" panose="020B0604020202020204" pitchFamily="34" charset="0"/>
              <a:cs typeface="Times New Roman" panose="02020603050405020304" pitchFamily="18" charset="0"/>
            </a:endParaRPr>
          </a:p>
        </p:txBody>
      </p:sp>
      <p:pic>
        <p:nvPicPr>
          <p:cNvPr id="7" name="Picture 22" descr="bilder">
            <a:extLst>
              <a:ext uri="{FF2B5EF4-FFF2-40B4-BE49-F238E27FC236}">
                <a16:creationId xmlns:a16="http://schemas.microsoft.com/office/drawing/2014/main" id="{1594FC21-C276-8FB5-78E6-B52962970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7489" y="1939906"/>
            <a:ext cx="3837306" cy="512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a:extLst>
              <a:ext uri="{FF2B5EF4-FFF2-40B4-BE49-F238E27FC236}">
                <a16:creationId xmlns:a16="http://schemas.microsoft.com/office/drawing/2014/main" id="{B1457138-B71F-5650-0DD5-CE1F83F2993E}"/>
              </a:ext>
            </a:extLst>
          </p:cNvPr>
          <p:cNvSpPr txBox="1"/>
          <p:nvPr/>
        </p:nvSpPr>
        <p:spPr>
          <a:xfrm>
            <a:off x="445606" y="1939906"/>
            <a:ext cx="10014180" cy="5549020"/>
          </a:xfrm>
          <a:prstGeom prst="rect">
            <a:avLst/>
          </a:prstGeom>
          <a:noFill/>
        </p:spPr>
        <p:txBody>
          <a:bodyPr wrap="square">
            <a:spAutoFit/>
          </a:bodyPr>
          <a:lstStyle/>
          <a:p>
            <a:pPr marL="548640" indent="-274320" defTabSz="1097280">
              <a:lnSpc>
                <a:spcPct val="120000"/>
              </a:lnSpc>
              <a:spcAft>
                <a:spcPts val="360"/>
              </a:spcAft>
            </a:pPr>
            <a:r>
              <a:rPr lang="nb-NO" sz="2160" b="1" dirty="0">
                <a:solidFill>
                  <a:srgbClr val="002060"/>
                </a:solidFill>
                <a:latin typeface="Arial" panose="020B0604020202020204" pitchFamily="34" charset="0"/>
                <a:ea typeface="Arial" panose="020B0604020202020204" pitchFamily="34" charset="0"/>
                <a:cs typeface="Times New Roman" panose="02020603050405020304" pitchFamily="18" charset="0"/>
              </a:rPr>
              <a:t>Våre felles innsatsområder:</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Font typeface="+mj-lt"/>
              <a:buAutoNum type="arabicPeriod"/>
            </a:pPr>
            <a:r>
              <a:rPr lang="nb-NO" sz="2160" dirty="0">
                <a:solidFill>
                  <a:srgbClr val="000000"/>
                </a:solidFill>
                <a:latin typeface="Arial" panose="020B0604020202020204" pitchFamily="34" charset="0"/>
                <a:ea typeface="Arial" panose="020B0604020202020204" pitchFamily="34" charset="0"/>
                <a:cs typeface="Times New Roman" panose="02020603050405020304" pitchFamily="18" charset="0"/>
              </a:rPr>
              <a:t>Bygge en</a:t>
            </a:r>
            <a:r>
              <a:rPr lang="nb-NO" sz="2160" b="1" dirty="0">
                <a:solidFill>
                  <a:srgbClr val="000000"/>
                </a:solidFill>
                <a:latin typeface="Arial" panose="020B0604020202020204" pitchFamily="34" charset="0"/>
                <a:ea typeface="Arial" panose="020B0604020202020204" pitchFamily="34" charset="0"/>
                <a:cs typeface="Times New Roman" panose="02020603050405020304" pitchFamily="18" charset="0"/>
              </a:rPr>
              <a:t> kultur for forskning og innovasjon</a:t>
            </a:r>
            <a:r>
              <a:rPr lang="nb-NO" sz="2160" dirty="0">
                <a:solidFill>
                  <a:srgbClr val="000000"/>
                </a:solidFill>
                <a:latin typeface="Arial" panose="020B0604020202020204" pitchFamily="34" charset="0"/>
                <a:ea typeface="Arial" panose="020B0604020202020204" pitchFamily="34" charset="0"/>
                <a:cs typeface="Times New Roman" panose="02020603050405020304" pitchFamily="18" charset="0"/>
              </a:rPr>
              <a:t> på alle nivå i organisasjonene inklusive å heve kompetansen om helseforsknings- og innovasjonsvirksomhet i ledelsen ved alle enheter. </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Font typeface="+mj-lt"/>
              <a:buAutoNum type="arabicPeriod"/>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Utvikle virkemidler som bidrar til at resultater fra forskning og innovasjon blir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implementert i klinisk praksis. </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Dette inkluderer å utnytte potensialet i:</a:t>
            </a:r>
            <a:r>
              <a:rPr lang="nb-NO" sz="2160" dirty="0">
                <a:solidFill>
                  <a:srgbClr val="000000"/>
                </a:solidFill>
                <a:latin typeface="Arial" panose="020B0604020202020204" pitchFamily="34" charset="0"/>
                <a:ea typeface="Arial" panose="020B0604020202020204" pitchFamily="34" charset="0"/>
                <a:cs typeface="Times New Roman" panose="02020603050405020304" pitchFamily="18" charset="0"/>
              </a:rPr>
              <a:t> </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891540" lvl="1" indent="-342900" defTabSz="1097280">
              <a:lnSpc>
                <a:spcPct val="120000"/>
              </a:lnSpc>
              <a:spcAft>
                <a:spcPts val="360"/>
              </a:spcAft>
              <a:buFont typeface="Courier New" panose="02070309020205020404" pitchFamily="49" charset="0"/>
              <a:buChar char="o"/>
            </a:pPr>
            <a:r>
              <a:rPr lang="nb-NO" sz="2160" dirty="0">
                <a:solidFill>
                  <a:srgbClr val="000000"/>
                </a:solidFill>
                <a:latin typeface="Arial" panose="020B0604020202020204" pitchFamily="34" charset="0"/>
                <a:ea typeface="Arial" panose="020B0604020202020204" pitchFamily="34" charset="0"/>
                <a:cs typeface="Times New Roman" panose="02020603050405020304" pitchFamily="18" charset="0"/>
              </a:rPr>
              <a:t>helseregistre og biobanker, inkludert stordataanalyser og helsetjenesteforskning </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891540" lvl="1" indent="-342900" defTabSz="1097280">
              <a:lnSpc>
                <a:spcPct val="120000"/>
              </a:lnSpc>
              <a:spcAft>
                <a:spcPts val="360"/>
              </a:spcAft>
              <a:buFont typeface="Courier New" panose="02070309020205020404" pitchFamily="49" charset="0"/>
              <a:buChar char="o"/>
            </a:pPr>
            <a:r>
              <a:rPr lang="nb-NO" sz="2160" dirty="0">
                <a:solidFill>
                  <a:srgbClr val="000000"/>
                </a:solidFill>
                <a:latin typeface="Arial" panose="020B0604020202020204" pitchFamily="34" charset="0"/>
                <a:ea typeface="Arial" panose="020B0604020202020204" pitchFamily="34" charset="0"/>
                <a:cs typeface="Times New Roman" panose="02020603050405020304" pitchFamily="18" charset="0"/>
              </a:rPr>
              <a:t>sanntidsdata i helsetjenesten, inkludert beredskapsforskning</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891540" lvl="1" indent="-342900" defTabSz="1097280">
              <a:lnSpc>
                <a:spcPct val="120000"/>
              </a:lnSpc>
              <a:spcAft>
                <a:spcPts val="360"/>
              </a:spcAft>
              <a:buFont typeface="Courier New" panose="02070309020205020404" pitchFamily="49" charset="0"/>
              <a:buChar char="o"/>
            </a:pPr>
            <a:r>
              <a:rPr lang="nb-NO" sz="2160" dirty="0">
                <a:solidFill>
                  <a:srgbClr val="000000"/>
                </a:solidFill>
                <a:latin typeface="Arial" panose="020B0604020202020204" pitchFamily="34" charset="0"/>
                <a:ea typeface="Arial" panose="020B0604020202020204" pitchFamily="34" charset="0"/>
                <a:cs typeface="Times New Roman" panose="02020603050405020304" pitchFamily="18" charset="0"/>
              </a:rPr>
              <a:t>tverrfaglig kompetanse og gjenbruk av generiske metoder som kunstig intelligens</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Font typeface="+mj-lt"/>
              <a:buAutoNum type="arabicPeriod"/>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Bidra til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populærvitenskapelig formidling av forskning</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for å bidra til engasjement om og tillit til forskning.</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TekstSylinder 4">
            <a:extLst>
              <a:ext uri="{FF2B5EF4-FFF2-40B4-BE49-F238E27FC236}">
                <a16:creationId xmlns:a16="http://schemas.microsoft.com/office/drawing/2014/main" id="{2F9BF6F8-1652-B432-29B1-AB2B65A071D0}"/>
              </a:ext>
            </a:extLst>
          </p:cNvPr>
          <p:cNvSpPr txBox="1"/>
          <p:nvPr/>
        </p:nvSpPr>
        <p:spPr>
          <a:xfrm>
            <a:off x="0" y="7476498"/>
            <a:ext cx="3176338" cy="757130"/>
          </a:xfrm>
          <a:prstGeom prst="rect">
            <a:avLst/>
          </a:prstGeom>
          <a:noFill/>
        </p:spPr>
        <p:txBody>
          <a:bodyPr wrap="square" rtlCol="0">
            <a:spAutoFit/>
          </a:bodyPr>
          <a:lstStyle/>
          <a:p>
            <a:pPr defTabSz="1097280"/>
            <a:r>
              <a:rPr lang="nb-NO" sz="4320" b="1" dirty="0">
                <a:solidFill>
                  <a:srgbClr val="FF0000"/>
                </a:solidFill>
                <a:latin typeface="Calibri"/>
              </a:rPr>
              <a:t>Utkast</a:t>
            </a:r>
            <a:endParaRPr lang="nn-NO" sz="4320" b="1" dirty="0">
              <a:solidFill>
                <a:srgbClr val="FF0000"/>
              </a:solidFill>
              <a:latin typeface="Calibri"/>
            </a:endParaRPr>
          </a:p>
        </p:txBody>
      </p:sp>
    </p:spTree>
    <p:extLst>
      <p:ext uri="{BB962C8B-B14F-4D97-AF65-F5344CB8AC3E}">
        <p14:creationId xmlns:p14="http://schemas.microsoft.com/office/powerpoint/2010/main" val="24929706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ABC4425-A46F-F0C2-7D09-A2C9D0EF70AF}"/>
              </a:ext>
            </a:extLst>
          </p:cNvPr>
          <p:cNvSpPr txBox="1"/>
          <p:nvPr/>
        </p:nvSpPr>
        <p:spPr>
          <a:xfrm>
            <a:off x="454094" y="719646"/>
            <a:ext cx="13408702" cy="632929"/>
          </a:xfrm>
          <a:prstGeom prst="rect">
            <a:avLst/>
          </a:prstGeom>
        </p:spPr>
        <p:txBody>
          <a:bodyPr vert="horz" wrap="square" lIns="0" tIns="0" rIns="0" bIns="0" rtlCol="0" anchor="b">
            <a:noAutofit/>
          </a:bodyPr>
          <a:lstStyle/>
          <a:p>
            <a:pPr defTabSz="1097280">
              <a:lnSpc>
                <a:spcPct val="90000"/>
              </a:lnSpc>
              <a:spcBef>
                <a:spcPct val="0"/>
              </a:spcBef>
              <a:spcAft>
                <a:spcPts val="720"/>
              </a:spcAft>
            </a:pPr>
            <a:endParaRPr lang="nb-NO" sz="3360" b="1" dirty="0">
              <a:solidFill>
                <a:srgbClr val="003086"/>
              </a:solidFill>
              <a:latin typeface="Arial" panose="020B0604020202020204" pitchFamily="34" charset="0"/>
              <a:cs typeface="Arial" panose="020B0604020202020204" pitchFamily="34" charset="0"/>
            </a:endParaRPr>
          </a:p>
          <a:p>
            <a:pPr defTabSz="1097280">
              <a:lnSpc>
                <a:spcPct val="90000"/>
              </a:lnSpc>
              <a:spcBef>
                <a:spcPct val="0"/>
              </a:spcBef>
              <a:spcAft>
                <a:spcPts val="720"/>
              </a:spcAft>
            </a:pPr>
            <a:r>
              <a:rPr lang="nb-NO" sz="3360" b="1" dirty="0">
                <a:solidFill>
                  <a:srgbClr val="003086"/>
                </a:solidFill>
                <a:latin typeface="Arial" panose="020B0604020202020204" pitchFamily="34" charset="0"/>
                <a:cs typeface="Arial" panose="020B0604020202020204" pitchFamily="34" charset="0"/>
              </a:rPr>
              <a:t>Delmål C: Forskning som underbygger hele helsetjenesten</a:t>
            </a:r>
          </a:p>
        </p:txBody>
      </p:sp>
      <p:pic>
        <p:nvPicPr>
          <p:cNvPr id="9" name="Bilete 8" descr="Eit bilete som inneheld skjermbilete, tekst&#10;&#10;Automatisk generert skildring">
            <a:extLst>
              <a:ext uri="{FF2B5EF4-FFF2-40B4-BE49-F238E27FC236}">
                <a16:creationId xmlns:a16="http://schemas.microsoft.com/office/drawing/2014/main" id="{88404895-95B8-331C-3262-3BCDE2B7DEED}"/>
              </a:ext>
            </a:extLst>
          </p:cNvPr>
          <p:cNvPicPr>
            <a:picLocks noChangeAspect="1"/>
          </p:cNvPicPr>
          <p:nvPr/>
        </p:nvPicPr>
        <p:blipFill rotWithShape="1">
          <a:blip r:embed="rId3"/>
          <a:srcRect l="49077"/>
          <a:stretch/>
        </p:blipFill>
        <p:spPr>
          <a:xfrm>
            <a:off x="9277003" y="2012066"/>
            <a:ext cx="4977263" cy="5497889"/>
          </a:xfrm>
          <a:prstGeom prst="rect">
            <a:avLst/>
          </a:prstGeom>
          <a:noFill/>
          <a:ln>
            <a:solidFill>
              <a:schemeClr val="accent1"/>
            </a:solidFill>
          </a:ln>
        </p:spPr>
      </p:pic>
      <p:sp>
        <p:nvSpPr>
          <p:cNvPr id="4" name="TekstSylinder 3">
            <a:extLst>
              <a:ext uri="{FF2B5EF4-FFF2-40B4-BE49-F238E27FC236}">
                <a16:creationId xmlns:a16="http://schemas.microsoft.com/office/drawing/2014/main" id="{149C66B4-101E-0F62-9497-A081A64AECF0}"/>
              </a:ext>
            </a:extLst>
          </p:cNvPr>
          <p:cNvSpPr txBox="1"/>
          <p:nvPr/>
        </p:nvSpPr>
        <p:spPr>
          <a:xfrm>
            <a:off x="376136" y="2012067"/>
            <a:ext cx="8900867" cy="4648645"/>
          </a:xfrm>
          <a:prstGeom prst="rect">
            <a:avLst/>
          </a:prstGeom>
          <a:noFill/>
        </p:spPr>
        <p:txBody>
          <a:bodyPr wrap="square">
            <a:spAutoFit/>
          </a:bodyPr>
          <a:lstStyle/>
          <a:p>
            <a:pPr marL="548640" indent="-274320" defTabSz="1097280">
              <a:lnSpc>
                <a:spcPct val="120000"/>
              </a:lnSpc>
              <a:spcAft>
                <a:spcPts val="360"/>
              </a:spcAft>
            </a:pPr>
            <a:r>
              <a:rPr lang="nb-NO" sz="2160" b="1" dirty="0">
                <a:solidFill>
                  <a:srgbClr val="002060"/>
                </a:solidFill>
                <a:latin typeface="Arial" panose="020B0604020202020204" pitchFamily="34" charset="0"/>
                <a:ea typeface="Arial" panose="020B0604020202020204" pitchFamily="34" charset="0"/>
                <a:cs typeface="Times New Roman" panose="02020603050405020304" pitchFamily="18" charset="0"/>
              </a:rPr>
              <a:t>Våre felles innsatsområder:</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2034"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Legge til rette for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samarbeid innen helseforskning [..]</a:t>
            </a:r>
            <a:endParaRPr lang="nn-NO" sz="2160" b="1"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2034"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Være en brobygger for at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mindre fagmiljø</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har anledning til å koble seg til større fagmiljø i regionen gjennom felles forskningsgrupper. </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2034"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Styrke regionens konkurranseevne innen</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 internasjonal forsknings- og innovasjonsfinansiering </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og</a:t>
            </a:r>
            <a:r>
              <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regionens</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 faglige og strategiske engasjement inn i europeiske prosesser og utvikling </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gjennom systematisk og vedvarende bidrag til felles arrangement, deltakelse i faglige nettverk, relasjonsbygging, mm.</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2034" algn="l"/>
              </a:tabLst>
            </a:pP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Synliggjøre samarbeid og partnerskap</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i faglig og populærvitenskapelig formidling.</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TekstSylinder 4">
            <a:extLst>
              <a:ext uri="{FF2B5EF4-FFF2-40B4-BE49-F238E27FC236}">
                <a16:creationId xmlns:a16="http://schemas.microsoft.com/office/drawing/2014/main" id="{769D81A2-D7FE-CDB7-3673-697023CFED9E}"/>
              </a:ext>
            </a:extLst>
          </p:cNvPr>
          <p:cNvSpPr txBox="1"/>
          <p:nvPr/>
        </p:nvSpPr>
        <p:spPr>
          <a:xfrm>
            <a:off x="0" y="7454003"/>
            <a:ext cx="3176338" cy="757130"/>
          </a:xfrm>
          <a:prstGeom prst="rect">
            <a:avLst/>
          </a:prstGeom>
          <a:noFill/>
        </p:spPr>
        <p:txBody>
          <a:bodyPr wrap="square" rtlCol="0">
            <a:spAutoFit/>
          </a:bodyPr>
          <a:lstStyle/>
          <a:p>
            <a:pPr defTabSz="1097280"/>
            <a:r>
              <a:rPr lang="nb-NO" sz="4320" b="1" dirty="0">
                <a:solidFill>
                  <a:srgbClr val="FF0000"/>
                </a:solidFill>
                <a:latin typeface="Calibri"/>
              </a:rPr>
              <a:t>Utkast</a:t>
            </a:r>
            <a:endParaRPr lang="nn-NO" sz="4320" b="1" dirty="0">
              <a:solidFill>
                <a:srgbClr val="FF0000"/>
              </a:solidFill>
              <a:latin typeface="Calibri"/>
            </a:endParaRPr>
          </a:p>
        </p:txBody>
      </p:sp>
    </p:spTree>
    <p:extLst>
      <p:ext uri="{BB962C8B-B14F-4D97-AF65-F5344CB8AC3E}">
        <p14:creationId xmlns:p14="http://schemas.microsoft.com/office/powerpoint/2010/main" val="20823914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ABC4425-A46F-F0C2-7D09-A2C9D0EF70AF}"/>
              </a:ext>
            </a:extLst>
          </p:cNvPr>
          <p:cNvSpPr txBox="1"/>
          <p:nvPr/>
        </p:nvSpPr>
        <p:spPr>
          <a:xfrm>
            <a:off x="210242" y="242559"/>
            <a:ext cx="13974553" cy="1237262"/>
          </a:xfrm>
          <a:prstGeom prst="rect">
            <a:avLst/>
          </a:prstGeom>
          <a:noFill/>
        </p:spPr>
        <p:txBody>
          <a:bodyPr wrap="square" rtlCol="0">
            <a:spAutoFit/>
          </a:bodyPr>
          <a:lstStyle/>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D: Innovasjon for en smartere helsetjeneste</a:t>
            </a:r>
          </a:p>
          <a:p>
            <a:pPr defTabSz="1097280"/>
            <a:endParaRPr lang="nb-NO" sz="2160" b="1" dirty="0">
              <a:solidFill>
                <a:srgbClr val="002060"/>
              </a:solidFill>
              <a:latin typeface="Arial" panose="020B0604020202020204" pitchFamily="34" charset="0"/>
              <a:cs typeface="Times New Roman" panose="02020603050405020304" pitchFamily="18" charset="0"/>
            </a:endParaRPr>
          </a:p>
        </p:txBody>
      </p:sp>
      <p:sp>
        <p:nvSpPr>
          <p:cNvPr id="4" name="TekstSylinder 7">
            <a:extLst>
              <a:ext uri="{FF2B5EF4-FFF2-40B4-BE49-F238E27FC236}">
                <a16:creationId xmlns:a16="http://schemas.microsoft.com/office/drawing/2014/main" id="{29D3A78D-801D-13E2-89E5-42EA1E831F2E}"/>
              </a:ext>
            </a:extLst>
          </p:cNvPr>
          <p:cNvSpPr txBox="1"/>
          <p:nvPr/>
        </p:nvSpPr>
        <p:spPr>
          <a:xfrm>
            <a:off x="8076273" y="7368624"/>
            <a:ext cx="2991983" cy="609398"/>
          </a:xfrm>
          <a:prstGeom prst="rect">
            <a:avLst/>
          </a:prstGeom>
          <a:noFill/>
        </p:spPr>
        <p:txBody>
          <a:bodyPr wrap="square" rtlCol="0">
            <a:spAutoFit/>
          </a:bodyPr>
          <a:lstStyle>
            <a:defPPr>
              <a:defRPr lang="nb-NO"/>
            </a:defPPr>
            <a:lvl1pPr marL="0" algn="l" defTabSz="914287" rtl="0" eaLnBrk="1" latinLnBrk="0" hangingPunct="1">
              <a:defRPr sz="1800" kern="1200">
                <a:solidFill>
                  <a:schemeClr val="tx1"/>
                </a:solidFill>
                <a:latin typeface="+mn-lt"/>
                <a:ea typeface="+mn-ea"/>
                <a:cs typeface="+mn-cs"/>
              </a:defRPr>
            </a:lvl1pPr>
            <a:lvl2pPr marL="457144"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31" algn="l" defTabSz="914287" rtl="0" eaLnBrk="1" latinLnBrk="0" hangingPunct="1">
              <a:defRPr sz="1800" kern="1200">
                <a:solidFill>
                  <a:schemeClr val="tx1"/>
                </a:solidFill>
                <a:latin typeface="+mn-lt"/>
                <a:ea typeface="+mn-ea"/>
                <a:cs typeface="+mn-cs"/>
              </a:defRPr>
            </a:lvl4pPr>
            <a:lvl5pPr marL="1828575" algn="l" defTabSz="914287" rtl="0" eaLnBrk="1" latinLnBrk="0" hangingPunct="1">
              <a:defRPr sz="1800" kern="1200">
                <a:solidFill>
                  <a:schemeClr val="tx1"/>
                </a:solidFill>
                <a:latin typeface="+mn-lt"/>
                <a:ea typeface="+mn-ea"/>
                <a:cs typeface="+mn-cs"/>
              </a:defRPr>
            </a:lvl5pPr>
            <a:lvl6pPr marL="2285719" algn="l" defTabSz="914287" rtl="0" eaLnBrk="1" latinLnBrk="0" hangingPunct="1">
              <a:defRPr sz="1800" kern="1200">
                <a:solidFill>
                  <a:schemeClr val="tx1"/>
                </a:solidFill>
                <a:latin typeface="+mn-lt"/>
                <a:ea typeface="+mn-ea"/>
                <a:cs typeface="+mn-cs"/>
              </a:defRPr>
            </a:lvl6pPr>
            <a:lvl7pPr marL="2742862" algn="l" defTabSz="914287" rtl="0" eaLnBrk="1" latinLnBrk="0" hangingPunct="1">
              <a:defRPr sz="1800" kern="1200">
                <a:solidFill>
                  <a:schemeClr val="tx1"/>
                </a:solidFill>
                <a:latin typeface="+mn-lt"/>
                <a:ea typeface="+mn-ea"/>
                <a:cs typeface="+mn-cs"/>
              </a:defRPr>
            </a:lvl7pPr>
            <a:lvl8pPr marL="3200006" algn="l" defTabSz="914287" rtl="0" eaLnBrk="1" latinLnBrk="0" hangingPunct="1">
              <a:defRPr sz="1800" kern="1200">
                <a:solidFill>
                  <a:schemeClr val="tx1"/>
                </a:solidFill>
                <a:latin typeface="+mn-lt"/>
                <a:ea typeface="+mn-ea"/>
                <a:cs typeface="+mn-cs"/>
              </a:defRPr>
            </a:lvl8pPr>
            <a:lvl9pPr marL="3657149" algn="l" defTabSz="914287" rtl="0" eaLnBrk="1" latinLnBrk="0" hangingPunct="1">
              <a:defRPr sz="1800" kern="1200">
                <a:solidFill>
                  <a:schemeClr val="tx1"/>
                </a:solidFill>
                <a:latin typeface="+mn-lt"/>
                <a:ea typeface="+mn-ea"/>
                <a:cs typeface="+mn-cs"/>
              </a:defRPr>
            </a:lvl9pPr>
          </a:lstStyle>
          <a:p>
            <a:pPr algn="r" defTabSz="1097144"/>
            <a:r>
              <a:rPr lang="nb-NO" sz="1680" i="1" dirty="0">
                <a:solidFill>
                  <a:srgbClr val="333333"/>
                </a:solidFill>
                <a:latin typeface="Calibri"/>
              </a:rPr>
              <a:t>35 år med maskinlæring </a:t>
            </a:r>
            <a:br>
              <a:rPr lang="nb-NO" sz="1680" i="1" dirty="0">
                <a:solidFill>
                  <a:srgbClr val="333333"/>
                </a:solidFill>
                <a:latin typeface="Calibri"/>
              </a:rPr>
            </a:br>
            <a:r>
              <a:rPr lang="nb-NO" sz="1680" i="1" dirty="0">
                <a:solidFill>
                  <a:srgbClr val="333333"/>
                </a:solidFill>
                <a:latin typeface="Calibri"/>
              </a:rPr>
              <a:t>i medisin i Norge</a:t>
            </a:r>
          </a:p>
        </p:txBody>
      </p:sp>
      <p:pic>
        <p:nvPicPr>
          <p:cNvPr id="5" name="Plassholder for innhold 3">
            <a:extLst>
              <a:ext uri="{FF2B5EF4-FFF2-40B4-BE49-F238E27FC236}">
                <a16:creationId xmlns:a16="http://schemas.microsoft.com/office/drawing/2014/main" id="{B4F80BC2-170D-065A-9C6A-02D1B1A46C1B}"/>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8036" y="1805734"/>
            <a:ext cx="5401505" cy="5572337"/>
          </a:xfrm>
          <a:prstGeom prst="rect">
            <a:avLst/>
          </a:prstGeom>
        </p:spPr>
      </p:pic>
      <p:pic>
        <p:nvPicPr>
          <p:cNvPr id="6" name="Bilete 5">
            <a:extLst>
              <a:ext uri="{FF2B5EF4-FFF2-40B4-BE49-F238E27FC236}">
                <a16:creationId xmlns:a16="http://schemas.microsoft.com/office/drawing/2014/main" id="{321A755D-84F9-304F-8F9A-137B4B04010B}"/>
              </a:ext>
            </a:extLst>
          </p:cNvPr>
          <p:cNvPicPr>
            <a:picLocks noChangeAspect="1"/>
          </p:cNvPicPr>
          <p:nvPr/>
        </p:nvPicPr>
        <p:blipFill>
          <a:blip r:embed="rId4"/>
          <a:stretch>
            <a:fillRect/>
          </a:stretch>
        </p:blipFill>
        <p:spPr>
          <a:xfrm>
            <a:off x="11068255" y="5554278"/>
            <a:ext cx="3450101" cy="2432764"/>
          </a:xfrm>
          <a:prstGeom prst="rect">
            <a:avLst/>
          </a:prstGeom>
          <a:ln>
            <a:solidFill>
              <a:schemeClr val="tx1"/>
            </a:solidFill>
          </a:ln>
        </p:spPr>
      </p:pic>
      <p:sp>
        <p:nvSpPr>
          <p:cNvPr id="8" name="TekstSylinder 7">
            <a:extLst>
              <a:ext uri="{FF2B5EF4-FFF2-40B4-BE49-F238E27FC236}">
                <a16:creationId xmlns:a16="http://schemas.microsoft.com/office/drawing/2014/main" id="{10D48FA0-2276-215A-F57D-26B7CA8799E0}"/>
              </a:ext>
            </a:extLst>
          </p:cNvPr>
          <p:cNvSpPr txBox="1"/>
          <p:nvPr/>
        </p:nvSpPr>
        <p:spPr>
          <a:xfrm>
            <a:off x="280859" y="1805734"/>
            <a:ext cx="8394458" cy="5395131"/>
          </a:xfrm>
          <a:prstGeom prst="rect">
            <a:avLst/>
          </a:prstGeom>
          <a:noFill/>
        </p:spPr>
        <p:txBody>
          <a:bodyPr wrap="square">
            <a:spAutoFit/>
          </a:bodyPr>
          <a:lstStyle/>
          <a:p>
            <a:pPr marL="548640" indent="-274320" defTabSz="1097280">
              <a:lnSpc>
                <a:spcPct val="120000"/>
              </a:lnSpc>
              <a:spcAft>
                <a:spcPts val="360"/>
              </a:spcAft>
            </a:pPr>
            <a:r>
              <a:rPr lang="nb-NO" sz="2160" b="1" dirty="0">
                <a:solidFill>
                  <a:srgbClr val="002060"/>
                </a:solidFill>
                <a:latin typeface="Arial" panose="020B0604020202020204" pitchFamily="34" charset="0"/>
                <a:ea typeface="Arial" panose="020B0604020202020204" pitchFamily="34" charset="0"/>
                <a:cs typeface="Times New Roman" panose="02020603050405020304" pitchFamily="18" charset="0"/>
              </a:rPr>
              <a:t>Våre felles innsatsområder:</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4320"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Legge til rette for innovative løsninger som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effektiviserer og forenkler tjenesten, forbedret diagnostikk, behandling, og tjenesteforløp, reduserer kompetansegap eller åpner for nye metoder for bedre involvering av pasienter og pårørende</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4320"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Legge til rette for at forskningsprosjekt med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høyt innovasjonspotensial kan gjennomgå velstrukturerte innovasjonsløp</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fra idéfase til anvendelse. Samtidig vil vi fremme implementeringsforskning og evalueringsforskning med hensyn til effekt og nytte.</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4320"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Aktivt arbeide for å fremme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åpenhet, kommunikasjon og spredning</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av vellykkede innovative løsninger. </a:t>
            </a:r>
            <a:endParaRPr lang="nn-NO" sz="216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TekstSylinder 8">
            <a:extLst>
              <a:ext uri="{FF2B5EF4-FFF2-40B4-BE49-F238E27FC236}">
                <a16:creationId xmlns:a16="http://schemas.microsoft.com/office/drawing/2014/main" id="{0338B244-D2B6-CC1B-9B11-AAFB16B3BC9F}"/>
              </a:ext>
            </a:extLst>
          </p:cNvPr>
          <p:cNvSpPr txBox="1"/>
          <p:nvPr/>
        </p:nvSpPr>
        <p:spPr>
          <a:xfrm>
            <a:off x="0" y="7488176"/>
            <a:ext cx="3176338" cy="757130"/>
          </a:xfrm>
          <a:prstGeom prst="rect">
            <a:avLst/>
          </a:prstGeom>
          <a:noFill/>
        </p:spPr>
        <p:txBody>
          <a:bodyPr wrap="square" rtlCol="0">
            <a:spAutoFit/>
          </a:bodyPr>
          <a:lstStyle/>
          <a:p>
            <a:pPr defTabSz="1097280"/>
            <a:r>
              <a:rPr lang="nb-NO" sz="4320" b="1" dirty="0">
                <a:solidFill>
                  <a:srgbClr val="FF0000"/>
                </a:solidFill>
                <a:latin typeface="Calibri"/>
              </a:rPr>
              <a:t>Utkast</a:t>
            </a:r>
            <a:endParaRPr lang="nn-NO" sz="4320" b="1" dirty="0">
              <a:solidFill>
                <a:srgbClr val="FF0000"/>
              </a:solidFill>
              <a:latin typeface="Calibri"/>
            </a:endParaRPr>
          </a:p>
        </p:txBody>
      </p:sp>
    </p:spTree>
    <p:extLst>
      <p:ext uri="{BB962C8B-B14F-4D97-AF65-F5344CB8AC3E}">
        <p14:creationId xmlns:p14="http://schemas.microsoft.com/office/powerpoint/2010/main" val="18455463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ABC4425-A46F-F0C2-7D09-A2C9D0EF70AF}"/>
              </a:ext>
            </a:extLst>
          </p:cNvPr>
          <p:cNvSpPr txBox="1"/>
          <p:nvPr/>
        </p:nvSpPr>
        <p:spPr>
          <a:xfrm>
            <a:off x="210242" y="242559"/>
            <a:ext cx="13974553" cy="1754326"/>
          </a:xfrm>
          <a:prstGeom prst="rect">
            <a:avLst/>
          </a:prstGeom>
          <a:noFill/>
        </p:spPr>
        <p:txBody>
          <a:bodyPr wrap="square" rtlCol="0">
            <a:spAutoFit/>
          </a:bodyPr>
          <a:lstStyle/>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E: Helseforskning som ivaretar pasientens</a:t>
            </a: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                      sikkerhet, rettigheter og integritet</a:t>
            </a:r>
          </a:p>
          <a:p>
            <a:pPr defTabSz="1097280"/>
            <a:endParaRPr lang="nb-NO" sz="2160" b="1" dirty="0">
              <a:solidFill>
                <a:srgbClr val="002060"/>
              </a:solidFill>
              <a:latin typeface="Arial" panose="020B0604020202020204" pitchFamily="34" charset="0"/>
              <a:cs typeface="Times New Roman" panose="02020603050405020304" pitchFamily="18" charset="0"/>
            </a:endParaRPr>
          </a:p>
        </p:txBody>
      </p:sp>
      <p:pic>
        <p:nvPicPr>
          <p:cNvPr id="5" name="Picture 3" descr="23780483-e7f0-430b-b5a0-42b0bb77c63d@ihelse">
            <a:extLst>
              <a:ext uri="{FF2B5EF4-FFF2-40B4-BE49-F238E27FC236}">
                <a16:creationId xmlns:a16="http://schemas.microsoft.com/office/drawing/2014/main" id="{0B7004AC-E518-57F7-8FC7-049120D219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8" b="11253"/>
          <a:stretch/>
        </p:blipFill>
        <p:spPr bwMode="auto">
          <a:xfrm>
            <a:off x="11614069" y="78515"/>
            <a:ext cx="2801171" cy="2100880"/>
          </a:xfrm>
          <a:prstGeom prst="rect">
            <a:avLst/>
          </a:prstGeom>
          <a:solidFill>
            <a:srgbClr val="FFFFFF"/>
          </a:solidFill>
          <a:ln w="9525">
            <a:solidFill>
              <a:srgbClr val="000000"/>
            </a:solidFill>
            <a:miter lim="800000"/>
            <a:headEnd/>
            <a:tailEnd/>
          </a:ln>
        </p:spPr>
      </p:pic>
      <p:pic>
        <p:nvPicPr>
          <p:cNvPr id="6" name="Picture 2" descr="78a7f9e2-e99f-41ec-bca8-01c2b578f036@ihelse">
            <a:extLst>
              <a:ext uri="{FF2B5EF4-FFF2-40B4-BE49-F238E27FC236}">
                <a16:creationId xmlns:a16="http://schemas.microsoft.com/office/drawing/2014/main" id="{AD26FB4B-BB54-6D23-E814-BF720EDCB4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8985" y="2572981"/>
            <a:ext cx="2396255" cy="24001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kstSylinder 7">
            <a:extLst>
              <a:ext uri="{FF2B5EF4-FFF2-40B4-BE49-F238E27FC236}">
                <a16:creationId xmlns:a16="http://schemas.microsoft.com/office/drawing/2014/main" id="{BB0B0A69-B029-9CE4-7F16-41626876B654}"/>
              </a:ext>
            </a:extLst>
          </p:cNvPr>
          <p:cNvSpPr txBox="1"/>
          <p:nvPr/>
        </p:nvSpPr>
        <p:spPr>
          <a:xfrm>
            <a:off x="11254476" y="4988292"/>
            <a:ext cx="3341877" cy="424732"/>
          </a:xfrm>
          <a:prstGeom prst="rect">
            <a:avLst/>
          </a:prstGeom>
          <a:noFill/>
        </p:spPr>
        <p:txBody>
          <a:bodyPr wrap="none" rtlCol="0">
            <a:spAutoFit/>
          </a:bodyPr>
          <a:lstStyle>
            <a:defPPr>
              <a:defRPr lang="nb-NO"/>
            </a:defPPr>
            <a:lvl1pPr marL="0" algn="l" defTabSz="914287" rtl="0" eaLnBrk="1" latinLnBrk="0" hangingPunct="1">
              <a:defRPr sz="1800" kern="1200">
                <a:solidFill>
                  <a:schemeClr val="tx1"/>
                </a:solidFill>
                <a:latin typeface="+mn-lt"/>
                <a:ea typeface="+mn-ea"/>
                <a:cs typeface="+mn-cs"/>
              </a:defRPr>
            </a:lvl1pPr>
            <a:lvl2pPr marL="457144"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31" algn="l" defTabSz="914287" rtl="0" eaLnBrk="1" latinLnBrk="0" hangingPunct="1">
              <a:defRPr sz="1800" kern="1200">
                <a:solidFill>
                  <a:schemeClr val="tx1"/>
                </a:solidFill>
                <a:latin typeface="+mn-lt"/>
                <a:ea typeface="+mn-ea"/>
                <a:cs typeface="+mn-cs"/>
              </a:defRPr>
            </a:lvl4pPr>
            <a:lvl5pPr marL="1828575" algn="l" defTabSz="914287" rtl="0" eaLnBrk="1" latinLnBrk="0" hangingPunct="1">
              <a:defRPr sz="1800" kern="1200">
                <a:solidFill>
                  <a:schemeClr val="tx1"/>
                </a:solidFill>
                <a:latin typeface="+mn-lt"/>
                <a:ea typeface="+mn-ea"/>
                <a:cs typeface="+mn-cs"/>
              </a:defRPr>
            </a:lvl5pPr>
            <a:lvl6pPr marL="2285719" algn="l" defTabSz="914287" rtl="0" eaLnBrk="1" latinLnBrk="0" hangingPunct="1">
              <a:defRPr sz="1800" kern="1200">
                <a:solidFill>
                  <a:schemeClr val="tx1"/>
                </a:solidFill>
                <a:latin typeface="+mn-lt"/>
                <a:ea typeface="+mn-ea"/>
                <a:cs typeface="+mn-cs"/>
              </a:defRPr>
            </a:lvl6pPr>
            <a:lvl7pPr marL="2742862" algn="l" defTabSz="914287" rtl="0" eaLnBrk="1" latinLnBrk="0" hangingPunct="1">
              <a:defRPr sz="1800" kern="1200">
                <a:solidFill>
                  <a:schemeClr val="tx1"/>
                </a:solidFill>
                <a:latin typeface="+mn-lt"/>
                <a:ea typeface="+mn-ea"/>
                <a:cs typeface="+mn-cs"/>
              </a:defRPr>
            </a:lvl7pPr>
            <a:lvl8pPr marL="3200006" algn="l" defTabSz="914287" rtl="0" eaLnBrk="1" latinLnBrk="0" hangingPunct="1">
              <a:defRPr sz="1800" kern="1200">
                <a:solidFill>
                  <a:schemeClr val="tx1"/>
                </a:solidFill>
                <a:latin typeface="+mn-lt"/>
                <a:ea typeface="+mn-ea"/>
                <a:cs typeface="+mn-cs"/>
              </a:defRPr>
            </a:lvl8pPr>
            <a:lvl9pPr marL="3657149" algn="l" defTabSz="914287" rtl="0" eaLnBrk="1" latinLnBrk="0" hangingPunct="1">
              <a:defRPr sz="1800" kern="1200">
                <a:solidFill>
                  <a:schemeClr val="tx1"/>
                </a:solidFill>
                <a:latin typeface="+mn-lt"/>
                <a:ea typeface="+mn-ea"/>
                <a:cs typeface="+mn-cs"/>
              </a:defRPr>
            </a:lvl9pPr>
          </a:lstStyle>
          <a:p>
            <a:pPr defTabSz="1097144"/>
            <a:r>
              <a:rPr lang="nb-NO" sz="2160" dirty="0">
                <a:solidFill>
                  <a:srgbClr val="333333"/>
                </a:solidFill>
                <a:latin typeface="Calibri"/>
              </a:rPr>
              <a:t>På tvers av skala, tid, format</a:t>
            </a:r>
            <a:endParaRPr lang="nn-NO" sz="2160" dirty="0">
              <a:solidFill>
                <a:srgbClr val="333333"/>
              </a:solidFill>
              <a:latin typeface="Calibri"/>
            </a:endParaRPr>
          </a:p>
        </p:txBody>
      </p:sp>
      <p:sp>
        <p:nvSpPr>
          <p:cNvPr id="10" name="TekstSylinder 8">
            <a:extLst>
              <a:ext uri="{FF2B5EF4-FFF2-40B4-BE49-F238E27FC236}">
                <a16:creationId xmlns:a16="http://schemas.microsoft.com/office/drawing/2014/main" id="{8B172CDD-6663-D0DD-A392-9D082AC725B9}"/>
              </a:ext>
            </a:extLst>
          </p:cNvPr>
          <p:cNvSpPr txBox="1"/>
          <p:nvPr/>
        </p:nvSpPr>
        <p:spPr>
          <a:xfrm>
            <a:off x="12256696" y="2139443"/>
            <a:ext cx="2237472" cy="424732"/>
          </a:xfrm>
          <a:prstGeom prst="rect">
            <a:avLst/>
          </a:prstGeom>
          <a:noFill/>
        </p:spPr>
        <p:txBody>
          <a:bodyPr wrap="none" rtlCol="0">
            <a:spAutoFit/>
          </a:bodyPr>
          <a:lstStyle>
            <a:defPPr>
              <a:defRPr lang="nb-NO"/>
            </a:defPPr>
            <a:lvl1pPr marL="0" algn="l" defTabSz="914287" rtl="0" eaLnBrk="1" latinLnBrk="0" hangingPunct="1">
              <a:defRPr sz="1800" kern="1200">
                <a:solidFill>
                  <a:schemeClr val="tx1"/>
                </a:solidFill>
                <a:latin typeface="+mn-lt"/>
                <a:ea typeface="+mn-ea"/>
                <a:cs typeface="+mn-cs"/>
              </a:defRPr>
            </a:lvl1pPr>
            <a:lvl2pPr marL="457144"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31" algn="l" defTabSz="914287" rtl="0" eaLnBrk="1" latinLnBrk="0" hangingPunct="1">
              <a:defRPr sz="1800" kern="1200">
                <a:solidFill>
                  <a:schemeClr val="tx1"/>
                </a:solidFill>
                <a:latin typeface="+mn-lt"/>
                <a:ea typeface="+mn-ea"/>
                <a:cs typeface="+mn-cs"/>
              </a:defRPr>
            </a:lvl4pPr>
            <a:lvl5pPr marL="1828575" algn="l" defTabSz="914287" rtl="0" eaLnBrk="1" latinLnBrk="0" hangingPunct="1">
              <a:defRPr sz="1800" kern="1200">
                <a:solidFill>
                  <a:schemeClr val="tx1"/>
                </a:solidFill>
                <a:latin typeface="+mn-lt"/>
                <a:ea typeface="+mn-ea"/>
                <a:cs typeface="+mn-cs"/>
              </a:defRPr>
            </a:lvl5pPr>
            <a:lvl6pPr marL="2285719" algn="l" defTabSz="914287" rtl="0" eaLnBrk="1" latinLnBrk="0" hangingPunct="1">
              <a:defRPr sz="1800" kern="1200">
                <a:solidFill>
                  <a:schemeClr val="tx1"/>
                </a:solidFill>
                <a:latin typeface="+mn-lt"/>
                <a:ea typeface="+mn-ea"/>
                <a:cs typeface="+mn-cs"/>
              </a:defRPr>
            </a:lvl6pPr>
            <a:lvl7pPr marL="2742862" algn="l" defTabSz="914287" rtl="0" eaLnBrk="1" latinLnBrk="0" hangingPunct="1">
              <a:defRPr sz="1800" kern="1200">
                <a:solidFill>
                  <a:schemeClr val="tx1"/>
                </a:solidFill>
                <a:latin typeface="+mn-lt"/>
                <a:ea typeface="+mn-ea"/>
                <a:cs typeface="+mn-cs"/>
              </a:defRPr>
            </a:lvl7pPr>
            <a:lvl8pPr marL="3200006" algn="l" defTabSz="914287" rtl="0" eaLnBrk="1" latinLnBrk="0" hangingPunct="1">
              <a:defRPr sz="1800" kern="1200">
                <a:solidFill>
                  <a:schemeClr val="tx1"/>
                </a:solidFill>
                <a:latin typeface="+mn-lt"/>
                <a:ea typeface="+mn-ea"/>
                <a:cs typeface="+mn-cs"/>
              </a:defRPr>
            </a:lvl8pPr>
            <a:lvl9pPr marL="3657149" algn="l" defTabSz="914287" rtl="0" eaLnBrk="1" latinLnBrk="0" hangingPunct="1">
              <a:defRPr sz="1800" kern="1200">
                <a:solidFill>
                  <a:schemeClr val="tx1"/>
                </a:solidFill>
                <a:latin typeface="+mn-lt"/>
                <a:ea typeface="+mn-ea"/>
                <a:cs typeface="+mn-cs"/>
              </a:defRPr>
            </a:lvl9pPr>
          </a:lstStyle>
          <a:p>
            <a:pPr defTabSz="1097144"/>
            <a:r>
              <a:rPr lang="nb-NO" sz="2160" dirty="0">
                <a:solidFill>
                  <a:srgbClr val="333333"/>
                </a:solidFill>
                <a:latin typeface="Calibri"/>
              </a:rPr>
              <a:t>Livsløpsperspektiv</a:t>
            </a:r>
            <a:endParaRPr lang="nn-NO" sz="2160" dirty="0">
              <a:solidFill>
                <a:srgbClr val="333333"/>
              </a:solidFill>
              <a:latin typeface="Calibri"/>
            </a:endParaRPr>
          </a:p>
        </p:txBody>
      </p:sp>
      <p:pic>
        <p:nvPicPr>
          <p:cNvPr id="11" name="Picture 2" descr="893d5121-6bee-4d07-8735-4666fb84a805@ihelse">
            <a:extLst>
              <a:ext uri="{FF2B5EF4-FFF2-40B4-BE49-F238E27FC236}">
                <a16:creationId xmlns:a16="http://schemas.microsoft.com/office/drawing/2014/main" id="{F3CDCB6E-A896-8066-3D62-C653128CD0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01" t="32957" r="17586" b="-4"/>
          <a:stretch/>
        </p:blipFill>
        <p:spPr bwMode="auto">
          <a:xfrm>
            <a:off x="12018985" y="5437708"/>
            <a:ext cx="2396255" cy="2348694"/>
          </a:xfrm>
          <a:prstGeom prst="rect">
            <a:avLst/>
          </a:prstGeom>
          <a:solidFill>
            <a:srgbClr val="FFFFFF"/>
          </a:solidFill>
          <a:ln w="9525">
            <a:solidFill>
              <a:srgbClr val="000000"/>
            </a:solidFill>
            <a:miter lim="800000"/>
            <a:headEnd/>
            <a:tailEnd/>
          </a:ln>
        </p:spPr>
      </p:pic>
      <p:sp>
        <p:nvSpPr>
          <p:cNvPr id="12" name="TekstSylinder 6">
            <a:extLst>
              <a:ext uri="{FF2B5EF4-FFF2-40B4-BE49-F238E27FC236}">
                <a16:creationId xmlns:a16="http://schemas.microsoft.com/office/drawing/2014/main" id="{F3E788FA-BDF3-E9C9-B39F-3E40166955D7}"/>
              </a:ext>
            </a:extLst>
          </p:cNvPr>
          <p:cNvSpPr txBox="1"/>
          <p:nvPr/>
        </p:nvSpPr>
        <p:spPr>
          <a:xfrm>
            <a:off x="11751227" y="7786402"/>
            <a:ext cx="2847383" cy="424732"/>
          </a:xfrm>
          <a:prstGeom prst="rect">
            <a:avLst/>
          </a:prstGeom>
          <a:noFill/>
        </p:spPr>
        <p:txBody>
          <a:bodyPr wrap="none" rtlCol="0">
            <a:spAutoFit/>
          </a:bodyPr>
          <a:lstStyle>
            <a:defPPr>
              <a:defRPr lang="nb-NO"/>
            </a:defPPr>
            <a:lvl1pPr marL="0" algn="l" defTabSz="914287" rtl="0" eaLnBrk="1" latinLnBrk="0" hangingPunct="1">
              <a:defRPr sz="1800" kern="1200">
                <a:solidFill>
                  <a:schemeClr val="tx1"/>
                </a:solidFill>
                <a:latin typeface="+mn-lt"/>
                <a:ea typeface="+mn-ea"/>
                <a:cs typeface="+mn-cs"/>
              </a:defRPr>
            </a:lvl1pPr>
            <a:lvl2pPr marL="457144"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31" algn="l" defTabSz="914287" rtl="0" eaLnBrk="1" latinLnBrk="0" hangingPunct="1">
              <a:defRPr sz="1800" kern="1200">
                <a:solidFill>
                  <a:schemeClr val="tx1"/>
                </a:solidFill>
                <a:latin typeface="+mn-lt"/>
                <a:ea typeface="+mn-ea"/>
                <a:cs typeface="+mn-cs"/>
              </a:defRPr>
            </a:lvl4pPr>
            <a:lvl5pPr marL="1828575" algn="l" defTabSz="914287" rtl="0" eaLnBrk="1" latinLnBrk="0" hangingPunct="1">
              <a:defRPr sz="1800" kern="1200">
                <a:solidFill>
                  <a:schemeClr val="tx1"/>
                </a:solidFill>
                <a:latin typeface="+mn-lt"/>
                <a:ea typeface="+mn-ea"/>
                <a:cs typeface="+mn-cs"/>
              </a:defRPr>
            </a:lvl5pPr>
            <a:lvl6pPr marL="2285719" algn="l" defTabSz="914287" rtl="0" eaLnBrk="1" latinLnBrk="0" hangingPunct="1">
              <a:defRPr sz="1800" kern="1200">
                <a:solidFill>
                  <a:schemeClr val="tx1"/>
                </a:solidFill>
                <a:latin typeface="+mn-lt"/>
                <a:ea typeface="+mn-ea"/>
                <a:cs typeface="+mn-cs"/>
              </a:defRPr>
            </a:lvl6pPr>
            <a:lvl7pPr marL="2742862" algn="l" defTabSz="914287" rtl="0" eaLnBrk="1" latinLnBrk="0" hangingPunct="1">
              <a:defRPr sz="1800" kern="1200">
                <a:solidFill>
                  <a:schemeClr val="tx1"/>
                </a:solidFill>
                <a:latin typeface="+mn-lt"/>
                <a:ea typeface="+mn-ea"/>
                <a:cs typeface="+mn-cs"/>
              </a:defRPr>
            </a:lvl7pPr>
            <a:lvl8pPr marL="3200006" algn="l" defTabSz="914287" rtl="0" eaLnBrk="1" latinLnBrk="0" hangingPunct="1">
              <a:defRPr sz="1800" kern="1200">
                <a:solidFill>
                  <a:schemeClr val="tx1"/>
                </a:solidFill>
                <a:latin typeface="+mn-lt"/>
                <a:ea typeface="+mn-ea"/>
                <a:cs typeface="+mn-cs"/>
              </a:defRPr>
            </a:lvl8pPr>
            <a:lvl9pPr marL="3657149" algn="l" defTabSz="914287" rtl="0" eaLnBrk="1" latinLnBrk="0" hangingPunct="1">
              <a:defRPr sz="1800" kern="1200">
                <a:solidFill>
                  <a:schemeClr val="tx1"/>
                </a:solidFill>
                <a:latin typeface="+mn-lt"/>
                <a:ea typeface="+mn-ea"/>
                <a:cs typeface="+mn-cs"/>
              </a:defRPr>
            </a:lvl9pPr>
          </a:lstStyle>
          <a:p>
            <a:pPr defTabSz="1097144"/>
            <a:r>
              <a:rPr lang="nb-NO" sz="2160" dirty="0">
                <a:solidFill>
                  <a:srgbClr val="333333"/>
                </a:solidFill>
                <a:latin typeface="Calibri"/>
              </a:rPr>
              <a:t>Persontilpasset medisin</a:t>
            </a:r>
            <a:endParaRPr lang="nn-NO" sz="2160" dirty="0">
              <a:solidFill>
                <a:srgbClr val="333333"/>
              </a:solidFill>
              <a:latin typeface="Calibri"/>
            </a:endParaRPr>
          </a:p>
        </p:txBody>
      </p:sp>
      <p:sp>
        <p:nvSpPr>
          <p:cNvPr id="4" name="TekstSylinder 3">
            <a:extLst>
              <a:ext uri="{FF2B5EF4-FFF2-40B4-BE49-F238E27FC236}">
                <a16:creationId xmlns:a16="http://schemas.microsoft.com/office/drawing/2014/main" id="{D791ACC6-D61E-FC65-7C27-5748D9E6E498}"/>
              </a:ext>
            </a:extLst>
          </p:cNvPr>
          <p:cNvSpPr txBox="1"/>
          <p:nvPr/>
        </p:nvSpPr>
        <p:spPr>
          <a:xfrm>
            <a:off x="885024" y="2361043"/>
            <a:ext cx="9829436" cy="3799566"/>
          </a:xfrm>
          <a:prstGeom prst="rect">
            <a:avLst/>
          </a:prstGeom>
          <a:noFill/>
        </p:spPr>
        <p:txBody>
          <a:bodyPr wrap="square">
            <a:spAutoFit/>
          </a:bodyPr>
          <a:lstStyle/>
          <a:p>
            <a:pPr marL="548640" indent="-274320" defTabSz="1097280">
              <a:lnSpc>
                <a:spcPct val="120000"/>
              </a:lnSpc>
              <a:spcAft>
                <a:spcPts val="360"/>
              </a:spcAft>
            </a:pPr>
            <a:r>
              <a:rPr lang="nb-NO" sz="2160" b="1" dirty="0">
                <a:solidFill>
                  <a:srgbClr val="002060"/>
                </a:solidFill>
                <a:latin typeface="Arial" panose="020B0604020202020204" pitchFamily="34" charset="0"/>
                <a:ea typeface="Arial" panose="020B0604020202020204" pitchFamily="34" charset="0"/>
                <a:cs typeface="Times New Roman" panose="02020603050405020304" pitchFamily="18" charset="0"/>
              </a:rPr>
              <a:t>Våre felles innsatsområder:</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4320"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Legge til rette for</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 tverrinstitusjonell harmonisering</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av praktiske retningslinjer som operasjonaliserer kravene i helseforskningsloven og annet relevant lovverk på en klar måte. </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4320"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Arbeide for at forskningsgrupper ved alle institusjoner i regionen får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likeverdig tilgang </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til komplementære e-infrastrukturer, andre infrastrukturer og kjernefasiliteter der dette er mulig. </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Clr>
                <a:srgbClr val="002060"/>
              </a:buClr>
              <a:buFont typeface="+mj-lt"/>
              <a:buAutoNum type="arabicPeriod"/>
              <a:tabLst>
                <a:tab pos="274320" algn="l"/>
              </a:tabLst>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Formidle</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 enkle gode oversikter</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over gjeldende regulatoriske og praktiske rutiner til forskere og ledere.</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TekstSylinder 6">
            <a:extLst>
              <a:ext uri="{FF2B5EF4-FFF2-40B4-BE49-F238E27FC236}">
                <a16:creationId xmlns:a16="http://schemas.microsoft.com/office/drawing/2014/main" id="{0F6F225E-ADAD-06D5-5ADD-4FD0DACBC577}"/>
              </a:ext>
            </a:extLst>
          </p:cNvPr>
          <p:cNvSpPr txBox="1"/>
          <p:nvPr/>
        </p:nvSpPr>
        <p:spPr>
          <a:xfrm>
            <a:off x="0" y="7417853"/>
            <a:ext cx="3176338" cy="757130"/>
          </a:xfrm>
          <a:prstGeom prst="rect">
            <a:avLst/>
          </a:prstGeom>
          <a:noFill/>
        </p:spPr>
        <p:txBody>
          <a:bodyPr wrap="square" rtlCol="0">
            <a:spAutoFit/>
          </a:bodyPr>
          <a:lstStyle/>
          <a:p>
            <a:pPr defTabSz="1097280"/>
            <a:r>
              <a:rPr lang="nb-NO" sz="4320" b="1" dirty="0">
                <a:solidFill>
                  <a:srgbClr val="FF0000"/>
                </a:solidFill>
                <a:latin typeface="Calibri"/>
              </a:rPr>
              <a:t>Utkast</a:t>
            </a:r>
            <a:endParaRPr lang="nn-NO" sz="4320" b="1" dirty="0">
              <a:solidFill>
                <a:srgbClr val="FF0000"/>
              </a:solidFill>
              <a:latin typeface="Calibri"/>
            </a:endParaRPr>
          </a:p>
        </p:txBody>
      </p:sp>
    </p:spTree>
    <p:extLst>
      <p:ext uri="{BB962C8B-B14F-4D97-AF65-F5344CB8AC3E}">
        <p14:creationId xmlns:p14="http://schemas.microsoft.com/office/powerpoint/2010/main" val="7743213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ABC4425-A46F-F0C2-7D09-A2C9D0EF70AF}"/>
              </a:ext>
            </a:extLst>
          </p:cNvPr>
          <p:cNvSpPr txBox="1"/>
          <p:nvPr/>
        </p:nvSpPr>
        <p:spPr>
          <a:xfrm>
            <a:off x="210242" y="242559"/>
            <a:ext cx="13974553" cy="1237262"/>
          </a:xfrm>
          <a:prstGeom prst="rect">
            <a:avLst/>
          </a:prstGeom>
          <a:noFill/>
        </p:spPr>
        <p:txBody>
          <a:bodyPr wrap="square" rtlCol="0">
            <a:spAutoFit/>
          </a:bodyPr>
          <a:lstStyle/>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F: Kommunikasjon og samarbeid</a:t>
            </a:r>
          </a:p>
          <a:p>
            <a:pPr defTabSz="1097280"/>
            <a:endParaRPr lang="nb-NO" sz="2160" b="1" dirty="0">
              <a:solidFill>
                <a:srgbClr val="002060"/>
              </a:solidFill>
              <a:latin typeface="Arial" panose="020B0604020202020204" pitchFamily="34" charset="0"/>
              <a:cs typeface="Times New Roman" panose="02020603050405020304" pitchFamily="18" charset="0"/>
            </a:endParaRPr>
          </a:p>
        </p:txBody>
      </p:sp>
      <p:pic>
        <p:nvPicPr>
          <p:cNvPr id="5" name="image53.jpg">
            <a:hlinkClick r:id="rId3"/>
            <a:extLst>
              <a:ext uri="{FF2B5EF4-FFF2-40B4-BE49-F238E27FC236}">
                <a16:creationId xmlns:a16="http://schemas.microsoft.com/office/drawing/2014/main" id="{25733246-3FD5-D843-4431-BDFCB14DF106}"/>
              </a:ext>
            </a:extLst>
          </p:cNvPr>
          <p:cNvPicPr>
            <a:picLocks noChangeAspect="1"/>
          </p:cNvPicPr>
          <p:nvPr/>
        </p:nvPicPr>
        <p:blipFill>
          <a:blip r:embed="rId4"/>
          <a:srcRect l="10769" r="7691"/>
          <a:stretch>
            <a:fillRect/>
          </a:stretch>
        </p:blipFill>
        <p:spPr>
          <a:xfrm>
            <a:off x="10084324" y="242558"/>
            <a:ext cx="4100471" cy="3872242"/>
          </a:xfrm>
          <a:prstGeom prst="rect">
            <a:avLst/>
          </a:prstGeom>
          <a:ln w="12700">
            <a:miter lim="400000"/>
          </a:ln>
        </p:spPr>
      </p:pic>
      <p:pic>
        <p:nvPicPr>
          <p:cNvPr id="6" name="image52.png">
            <a:extLst>
              <a:ext uri="{FF2B5EF4-FFF2-40B4-BE49-F238E27FC236}">
                <a16:creationId xmlns:a16="http://schemas.microsoft.com/office/drawing/2014/main" id="{45CA050D-9E13-57CA-B22B-B6B372ACEBD2}"/>
              </a:ext>
            </a:extLst>
          </p:cNvPr>
          <p:cNvPicPr>
            <a:picLocks noChangeAspect="1"/>
          </p:cNvPicPr>
          <p:nvPr/>
        </p:nvPicPr>
        <p:blipFill>
          <a:blip r:embed="rId5"/>
          <a:stretch>
            <a:fillRect/>
          </a:stretch>
        </p:blipFill>
        <p:spPr>
          <a:xfrm>
            <a:off x="10189029" y="4639488"/>
            <a:ext cx="3995766" cy="3027223"/>
          </a:xfrm>
          <a:prstGeom prst="rect">
            <a:avLst/>
          </a:prstGeom>
          <a:ln w="12700">
            <a:miter lim="400000"/>
          </a:ln>
        </p:spPr>
      </p:pic>
      <p:pic>
        <p:nvPicPr>
          <p:cNvPr id="7" name="Picture 2" descr="ALICE revitalised – CERN Courier">
            <a:extLst>
              <a:ext uri="{FF2B5EF4-FFF2-40B4-BE49-F238E27FC236}">
                <a16:creationId xmlns:a16="http://schemas.microsoft.com/office/drawing/2014/main" id="{B4AC6C3C-B4C4-103B-13CC-576393B780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0436" y="2595244"/>
            <a:ext cx="1863484" cy="1390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59A2D54-D754-156F-CFFA-5ECEAE011A1D}"/>
              </a:ext>
            </a:extLst>
          </p:cNvPr>
          <p:cNvPicPr>
            <a:picLocks noChangeAspect="1" noChangeArrowheads="1"/>
          </p:cNvPicPr>
          <p:nvPr/>
        </p:nvPicPr>
        <p:blipFill rotWithShape="1">
          <a:blip r:embed="rId7" cstate="print"/>
          <a:srcRect l="16204" t="24957" r="9509" b="21910"/>
          <a:stretch/>
        </p:blipFill>
        <p:spPr bwMode="auto">
          <a:xfrm>
            <a:off x="10250548" y="6390475"/>
            <a:ext cx="1338269" cy="1276237"/>
          </a:xfrm>
          <a:prstGeom prst="rect">
            <a:avLst/>
          </a:prstGeom>
          <a:noFill/>
          <a:ln w="9525">
            <a:noFill/>
            <a:miter lim="800000"/>
            <a:headEnd/>
            <a:tailEnd/>
          </a:ln>
        </p:spPr>
      </p:pic>
      <p:sp>
        <p:nvSpPr>
          <p:cNvPr id="4" name="TekstSylinder 3">
            <a:extLst>
              <a:ext uri="{FF2B5EF4-FFF2-40B4-BE49-F238E27FC236}">
                <a16:creationId xmlns:a16="http://schemas.microsoft.com/office/drawing/2014/main" id="{60F0D96A-C0E3-DB8E-F21D-88B62C225FE0}"/>
              </a:ext>
            </a:extLst>
          </p:cNvPr>
          <p:cNvSpPr txBox="1"/>
          <p:nvPr/>
        </p:nvSpPr>
        <p:spPr>
          <a:xfrm>
            <a:off x="975482" y="1951642"/>
            <a:ext cx="8343604" cy="4198457"/>
          </a:xfrm>
          <a:prstGeom prst="rect">
            <a:avLst/>
          </a:prstGeom>
          <a:noFill/>
        </p:spPr>
        <p:txBody>
          <a:bodyPr wrap="square">
            <a:spAutoFit/>
          </a:bodyPr>
          <a:lstStyle/>
          <a:p>
            <a:pPr marL="548640" indent="-274320" defTabSz="1097280">
              <a:lnSpc>
                <a:spcPct val="120000"/>
              </a:lnSpc>
              <a:spcAft>
                <a:spcPts val="360"/>
              </a:spcAft>
            </a:pPr>
            <a:r>
              <a:rPr lang="nb-NO" sz="2160" b="1" dirty="0">
                <a:solidFill>
                  <a:srgbClr val="002060"/>
                </a:solidFill>
                <a:latin typeface="Arial" panose="020B0604020202020204" pitchFamily="34" charset="0"/>
                <a:ea typeface="Arial" panose="020B0604020202020204" pitchFamily="34" charset="0"/>
                <a:cs typeface="Times New Roman" panose="02020603050405020304" pitchFamily="18" charset="0"/>
              </a:rPr>
              <a:t>Våre felles innsatsområder:</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Font typeface="+mj-lt"/>
              <a:buAutoNum type="arabicPeriod"/>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Arbeide for </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åpenhet</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blant annet ved å dele to-partsavtaler mellom institusjonene i regionen. </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Font typeface="+mj-lt"/>
              <a:buAutoNum type="arabicPeriod"/>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Forsterke innsatsen for å sikre likeverdige regionale samarbeid ved å arbeide for gode</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 samarbeidsavtaler som legger til rette for god informasjonsflyt og inkluderende samarbeid</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 spesielt når det gjelder utarbeidelse av søknader og viktige beslutninger. </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a:p>
            <a:pPr marL="411480" indent="-411480" defTabSz="1097280">
              <a:lnSpc>
                <a:spcPct val="120000"/>
              </a:lnSpc>
              <a:spcAft>
                <a:spcPts val="360"/>
              </a:spcAft>
              <a:buFont typeface="+mj-lt"/>
              <a:buAutoNum type="arabicPeriod"/>
            </a:pP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Styrke</a:t>
            </a:r>
            <a:r>
              <a:rPr lang="nb-NO" sz="2160" b="1" dirty="0">
                <a:solidFill>
                  <a:srgbClr val="404040"/>
                </a:solidFill>
                <a:latin typeface="Arial" panose="020B0604020202020204" pitchFamily="34" charset="0"/>
                <a:ea typeface="Arial" panose="020B0604020202020204" pitchFamily="34" charset="0"/>
                <a:cs typeface="Times New Roman" panose="02020603050405020304" pitchFamily="18" charset="0"/>
              </a:rPr>
              <a:t> kommunikasjon og koordinering mellom institusjonene </a:t>
            </a:r>
            <a:r>
              <a:rPr lang="nb-NO" sz="2160" dirty="0">
                <a:solidFill>
                  <a:srgbClr val="404040"/>
                </a:solidFill>
                <a:latin typeface="Arial" panose="020B0604020202020204" pitchFamily="34" charset="0"/>
                <a:ea typeface="Arial" panose="020B0604020202020204" pitchFamily="34" charset="0"/>
                <a:cs typeface="Times New Roman" panose="02020603050405020304" pitchFamily="18" charset="0"/>
              </a:rPr>
              <a:t>i innspill til saker, høringer mm.</a:t>
            </a:r>
            <a:endParaRPr lang="nn-NO" sz="1920" dirty="0">
              <a:solidFill>
                <a:srgbClr val="404040"/>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TekstSylinder 8">
            <a:extLst>
              <a:ext uri="{FF2B5EF4-FFF2-40B4-BE49-F238E27FC236}">
                <a16:creationId xmlns:a16="http://schemas.microsoft.com/office/drawing/2014/main" id="{02AC9B57-889A-5B5F-4954-9B6743DF8615}"/>
              </a:ext>
            </a:extLst>
          </p:cNvPr>
          <p:cNvSpPr txBox="1"/>
          <p:nvPr/>
        </p:nvSpPr>
        <p:spPr>
          <a:xfrm>
            <a:off x="0" y="7454003"/>
            <a:ext cx="3176338" cy="757130"/>
          </a:xfrm>
          <a:prstGeom prst="rect">
            <a:avLst/>
          </a:prstGeom>
          <a:noFill/>
        </p:spPr>
        <p:txBody>
          <a:bodyPr wrap="square" rtlCol="0">
            <a:spAutoFit/>
          </a:bodyPr>
          <a:lstStyle/>
          <a:p>
            <a:pPr defTabSz="1097280"/>
            <a:r>
              <a:rPr lang="nb-NO" sz="4320" b="1" dirty="0">
                <a:solidFill>
                  <a:srgbClr val="FF0000"/>
                </a:solidFill>
                <a:latin typeface="Calibri"/>
              </a:rPr>
              <a:t>Utkast</a:t>
            </a:r>
            <a:endParaRPr lang="nn-NO" sz="4320" b="1" dirty="0">
              <a:solidFill>
                <a:srgbClr val="FF0000"/>
              </a:solidFill>
              <a:latin typeface="Calibri"/>
            </a:endParaRPr>
          </a:p>
        </p:txBody>
      </p:sp>
    </p:spTree>
    <p:extLst>
      <p:ext uri="{BB962C8B-B14F-4D97-AF65-F5344CB8AC3E}">
        <p14:creationId xmlns:p14="http://schemas.microsoft.com/office/powerpoint/2010/main" val="16197308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4FC4F6-E5DD-C1CF-1529-2FE29C7FB7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445"/>
          <a:stretch/>
        </p:blipFill>
        <p:spPr bwMode="auto">
          <a:xfrm>
            <a:off x="4996695" y="805147"/>
            <a:ext cx="6208592" cy="6619307"/>
          </a:xfrm>
          <a:prstGeom prst="rect">
            <a:avLst/>
          </a:prstGeom>
          <a:solidFill>
            <a:srgbClr val="FFFFFF"/>
          </a:solidFill>
          <a:ln w="9525">
            <a:solidFill>
              <a:srgbClr val="000000"/>
            </a:solidFill>
            <a:miter lim="800000"/>
            <a:headEnd/>
            <a:tailEnd/>
          </a:ln>
        </p:spPr>
      </p:pic>
      <p:sp>
        <p:nvSpPr>
          <p:cNvPr id="4" name="TekstSylinder 3">
            <a:extLst>
              <a:ext uri="{FF2B5EF4-FFF2-40B4-BE49-F238E27FC236}">
                <a16:creationId xmlns:a16="http://schemas.microsoft.com/office/drawing/2014/main" id="{8DB8A668-02B9-855D-875A-9D0B75A99457}"/>
              </a:ext>
            </a:extLst>
          </p:cNvPr>
          <p:cNvSpPr txBox="1"/>
          <p:nvPr/>
        </p:nvSpPr>
        <p:spPr>
          <a:xfrm>
            <a:off x="327924" y="1243586"/>
            <a:ext cx="13974553" cy="2160591"/>
          </a:xfrm>
          <a:prstGeom prst="rect">
            <a:avLst/>
          </a:prstGeom>
          <a:noFill/>
        </p:spPr>
        <p:txBody>
          <a:bodyPr wrap="square" rtlCol="0">
            <a:spAutoFit/>
          </a:bodyPr>
          <a:lstStyle/>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Pågående </a:t>
            </a: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innspillsrunder…</a:t>
            </a: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(november 2023)</a:t>
            </a:r>
          </a:p>
          <a:p>
            <a:pPr defTabSz="1097280"/>
            <a:endParaRPr lang="nb-NO" sz="3360" b="1" dirty="0">
              <a:solidFill>
                <a:srgbClr val="002060"/>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339408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
            <a:extLst>
              <a:ext uri="{FF2B5EF4-FFF2-40B4-BE49-F238E27FC236}">
                <a16:creationId xmlns:a16="http://schemas.microsoft.com/office/drawing/2014/main" id="{4C52D24F-6B24-896C-3B5D-056225711AE9}"/>
              </a:ext>
            </a:extLst>
          </p:cNvPr>
          <p:cNvSpPr>
            <a:spLocks noGrp="1"/>
          </p:cNvSpPr>
          <p:nvPr>
            <p:ph type="ctrTitle"/>
          </p:nvPr>
        </p:nvSpPr>
        <p:spPr>
          <a:xfrm>
            <a:off x="9836173" y="1599452"/>
            <a:ext cx="4441080" cy="4608196"/>
          </a:xfrm>
        </p:spPr>
        <p:txBody>
          <a:bodyPr/>
          <a:lstStyle/>
          <a:p>
            <a:pPr algn="ctr"/>
            <a:r>
              <a:rPr lang="nn-NO" sz="5280" dirty="0"/>
              <a:t>Strategi</a:t>
            </a:r>
            <a:br>
              <a:rPr lang="nn-NO" sz="5280" dirty="0"/>
            </a:br>
            <a:r>
              <a:rPr lang="nn-NO" sz="5280" dirty="0"/>
              <a:t>for forsking og innovasjon</a:t>
            </a:r>
            <a:br>
              <a:rPr lang="nn-NO" dirty="0"/>
            </a:br>
            <a:br>
              <a:rPr lang="nn-NO" dirty="0"/>
            </a:br>
            <a:r>
              <a:rPr lang="nn-NO" sz="3360" dirty="0"/>
              <a:t>Samarbeidsorganet</a:t>
            </a:r>
            <a:br>
              <a:rPr lang="nn-NO" sz="3360" dirty="0"/>
            </a:br>
            <a:r>
              <a:rPr lang="nn-NO" sz="3360" dirty="0"/>
              <a:t>2024 – 2030</a:t>
            </a:r>
            <a:br>
              <a:rPr lang="nn-NO" sz="3360" dirty="0"/>
            </a:br>
            <a:br>
              <a:rPr lang="nn-NO" sz="3360" dirty="0"/>
            </a:br>
            <a:br>
              <a:rPr lang="nn-NO" sz="3360" dirty="0"/>
            </a:br>
            <a:r>
              <a:rPr lang="nn-NO" sz="3360" b="1" dirty="0"/>
              <a:t>Takk!</a:t>
            </a:r>
            <a:br>
              <a:rPr lang="nn-NO" sz="3360" dirty="0"/>
            </a:br>
            <a:br>
              <a:rPr lang="nn-NO" sz="2400" b="1" dirty="0"/>
            </a:br>
            <a:r>
              <a:rPr lang="nn-NO" sz="2400" b="1" dirty="0"/>
              <a:t>eli.renate.gruner@helse-vest.no</a:t>
            </a:r>
          </a:p>
        </p:txBody>
      </p:sp>
      <p:pic>
        <p:nvPicPr>
          <p:cNvPr id="2" name="Bilete 1">
            <a:extLst>
              <a:ext uri="{FF2B5EF4-FFF2-40B4-BE49-F238E27FC236}">
                <a16:creationId xmlns:a16="http://schemas.microsoft.com/office/drawing/2014/main" id="{765CDEF7-AE9F-3195-3BBC-5331F88ED8B6}"/>
              </a:ext>
            </a:extLst>
          </p:cNvPr>
          <p:cNvPicPr>
            <a:picLocks noChangeAspect="1"/>
          </p:cNvPicPr>
          <p:nvPr/>
        </p:nvPicPr>
        <p:blipFill>
          <a:blip r:embed="rId3"/>
          <a:stretch>
            <a:fillRect/>
          </a:stretch>
        </p:blipFill>
        <p:spPr>
          <a:xfrm>
            <a:off x="202449" y="102074"/>
            <a:ext cx="6463370" cy="8127527"/>
          </a:xfrm>
          <a:prstGeom prst="rect">
            <a:avLst/>
          </a:prstGeom>
          <a:ln>
            <a:solidFill>
              <a:schemeClr val="accent1"/>
            </a:solidFill>
          </a:ln>
        </p:spPr>
      </p:pic>
      <p:pic>
        <p:nvPicPr>
          <p:cNvPr id="4" name="Bilete 3">
            <a:extLst>
              <a:ext uri="{FF2B5EF4-FFF2-40B4-BE49-F238E27FC236}">
                <a16:creationId xmlns:a16="http://schemas.microsoft.com/office/drawing/2014/main" id="{C152FF78-856F-7251-DE6E-514B36F956BC}"/>
              </a:ext>
            </a:extLst>
          </p:cNvPr>
          <p:cNvPicPr>
            <a:picLocks noChangeAspect="1"/>
          </p:cNvPicPr>
          <p:nvPr/>
        </p:nvPicPr>
        <p:blipFill>
          <a:blip r:embed="rId4"/>
          <a:stretch>
            <a:fillRect/>
          </a:stretch>
        </p:blipFill>
        <p:spPr>
          <a:xfrm>
            <a:off x="4006708" y="4925001"/>
            <a:ext cx="5034317" cy="3304600"/>
          </a:xfrm>
          <a:prstGeom prst="rect">
            <a:avLst/>
          </a:prstGeom>
          <a:ln>
            <a:solidFill>
              <a:schemeClr val="accent1"/>
            </a:solidFill>
          </a:ln>
        </p:spPr>
      </p:pic>
      <p:sp>
        <p:nvSpPr>
          <p:cNvPr id="3" name="TekstSylinder 2">
            <a:extLst>
              <a:ext uri="{FF2B5EF4-FFF2-40B4-BE49-F238E27FC236}">
                <a16:creationId xmlns:a16="http://schemas.microsoft.com/office/drawing/2014/main" id="{B63CCCFD-4017-237C-1D6D-607257020034}"/>
              </a:ext>
            </a:extLst>
          </p:cNvPr>
          <p:cNvSpPr txBox="1"/>
          <p:nvPr/>
        </p:nvSpPr>
        <p:spPr>
          <a:xfrm>
            <a:off x="2926081" y="1864205"/>
            <a:ext cx="3739738" cy="1421928"/>
          </a:xfrm>
          <a:prstGeom prst="rect">
            <a:avLst/>
          </a:prstGeom>
          <a:solidFill>
            <a:schemeClr val="bg1"/>
          </a:solidFill>
        </p:spPr>
        <p:txBody>
          <a:bodyPr wrap="square" rtlCol="0">
            <a:spAutoFit/>
          </a:bodyPr>
          <a:lstStyle/>
          <a:p>
            <a:pPr defTabSz="1097280"/>
            <a:endParaRPr lang="nn-NO" sz="4320" b="1" dirty="0">
              <a:solidFill>
                <a:srgbClr val="FF0000"/>
              </a:solidFill>
              <a:latin typeface="Calibri"/>
            </a:endParaRPr>
          </a:p>
          <a:p>
            <a:pPr defTabSz="1097280"/>
            <a:r>
              <a:rPr lang="nn-NO" sz="4320" b="1" dirty="0">
                <a:solidFill>
                  <a:srgbClr val="FF0000"/>
                </a:solidFill>
                <a:latin typeface="Calibri"/>
              </a:rPr>
              <a:t>Videre prosess</a:t>
            </a:r>
          </a:p>
        </p:txBody>
      </p:sp>
    </p:spTree>
    <p:extLst>
      <p:ext uri="{BB962C8B-B14F-4D97-AF65-F5344CB8AC3E}">
        <p14:creationId xmlns:p14="http://schemas.microsoft.com/office/powerpoint/2010/main" val="4741165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183357-8040-63D8-10C0-6B8B96577913}"/>
              </a:ext>
            </a:extLst>
          </p:cNvPr>
          <p:cNvSpPr>
            <a:spLocks noGrp="1"/>
          </p:cNvSpPr>
          <p:nvPr>
            <p:ph type="ctrTitle"/>
          </p:nvPr>
        </p:nvSpPr>
        <p:spPr/>
        <p:txBody>
          <a:bodyPr/>
          <a:lstStyle/>
          <a:p>
            <a:endParaRPr lang="nn-NO"/>
          </a:p>
        </p:txBody>
      </p:sp>
    </p:spTree>
    <p:extLst>
      <p:ext uri="{BB962C8B-B14F-4D97-AF65-F5344CB8AC3E}">
        <p14:creationId xmlns:p14="http://schemas.microsoft.com/office/powerpoint/2010/main" val="93929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0"/>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2">
            <a:extLst>
              <a:ext uri="{FF2B5EF4-FFF2-40B4-BE49-F238E27FC236}">
                <a16:creationId xmlns:a16="http://schemas.microsoft.com/office/drawing/2014/main" id="{AC907CFC-83CB-6E42-9744-B78ADDBBD01F}"/>
              </a:ext>
            </a:extLst>
          </p:cNvPr>
          <p:cNvSpPr txBox="1">
            <a:spLocks/>
          </p:cNvSpPr>
          <p:nvPr/>
        </p:nvSpPr>
        <p:spPr>
          <a:xfrm>
            <a:off x="856117" y="827740"/>
            <a:ext cx="12302671" cy="1145071"/>
          </a:xfrm>
          <a:prstGeom prst="rect">
            <a:avLst/>
          </a:prstGeom>
        </p:spPr>
        <p:txBody>
          <a:bodyPr lIns="91440" tIns="45720" rIns="91440" bIns="45720" anchor="t">
            <a:normAutofit/>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r>
              <a:rPr lang="nb-NO" sz="4400" b="0" dirty="0">
                <a:solidFill>
                  <a:schemeClr val="accent1"/>
                </a:solidFill>
              </a:rPr>
              <a:t>Sentrale tema fremover </a:t>
            </a:r>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11" name="Plassholder for innhold 1">
            <a:extLst>
              <a:ext uri="{FF2B5EF4-FFF2-40B4-BE49-F238E27FC236}">
                <a16:creationId xmlns:a16="http://schemas.microsoft.com/office/drawing/2014/main" id="{5F9AF208-3AF4-884F-B2D1-FE3F0DDA0F93}"/>
              </a:ext>
            </a:extLst>
          </p:cNvPr>
          <p:cNvSpPr txBox="1">
            <a:spLocks/>
          </p:cNvSpPr>
          <p:nvPr/>
        </p:nvSpPr>
        <p:spPr>
          <a:xfrm>
            <a:off x="856117" y="1839997"/>
            <a:ext cx="9595132" cy="5080146"/>
          </a:xfrm>
          <a:prstGeom prst="rect">
            <a:avLst/>
          </a:prstGeom>
        </p:spPr>
        <p:txBody>
          <a:bodyPr lIns="91440" tIns="45720" rIns="91440" bIns="45720" anchor="t">
            <a:normAutofit lnSpcReduction="10000"/>
          </a:bodyPr>
          <a:lst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lnSpc>
                <a:spcPct val="100000"/>
              </a:lnSpc>
            </a:pPr>
            <a:r>
              <a:rPr lang="nb-NO" sz="2600" dirty="0">
                <a:solidFill>
                  <a:schemeClr val="accent1"/>
                </a:solidFill>
                <a:ea typeface="Calibri"/>
                <a:cs typeface="Calibri"/>
              </a:rPr>
              <a:t>Helse Vest har fått oppdrag om å lede arbeid med å få </a:t>
            </a:r>
            <a:r>
              <a:rPr lang="nb-NO" sz="2600" dirty="0">
                <a:solidFill>
                  <a:schemeClr val="accent1"/>
                </a:solidFill>
                <a:cs typeface="Calibri"/>
              </a:rPr>
              <a:t>sanntidsoversikt om kliniske studier</a:t>
            </a:r>
            <a:br>
              <a:rPr lang="nb-NO" sz="2600" dirty="0">
                <a:solidFill>
                  <a:schemeClr val="accent1"/>
                </a:solidFill>
                <a:cs typeface="Calibri"/>
              </a:rPr>
            </a:br>
            <a:endParaRPr lang="nb-NO" sz="2600" dirty="0">
              <a:solidFill>
                <a:schemeClr val="accent1"/>
              </a:solidFill>
              <a:cs typeface="Calibri"/>
            </a:endParaRPr>
          </a:p>
          <a:p>
            <a:pPr marL="215900" indent="-215900">
              <a:lnSpc>
                <a:spcPct val="100000"/>
              </a:lnSpc>
            </a:pPr>
            <a:r>
              <a:rPr lang="nb-NO" sz="2600" dirty="0">
                <a:solidFill>
                  <a:schemeClr val="accent1"/>
                </a:solidFill>
                <a:cs typeface="Calibri"/>
              </a:rPr>
              <a:t>Bedre rutiner </a:t>
            </a:r>
            <a:r>
              <a:rPr lang="nb-NO" sz="2600" dirty="0">
                <a:solidFill>
                  <a:schemeClr val="accent1"/>
                </a:solidFill>
                <a:ea typeface="Calibri"/>
                <a:cs typeface="Calibri"/>
              </a:rPr>
              <a:t>for oppfølging av forskningsprosjekter</a:t>
            </a:r>
          </a:p>
          <a:p>
            <a:pPr marL="215900" indent="-215900">
              <a:lnSpc>
                <a:spcPct val="100000"/>
              </a:lnSpc>
            </a:pPr>
            <a:endParaRPr lang="nb-NO" sz="2600" dirty="0">
              <a:solidFill>
                <a:schemeClr val="accent1"/>
              </a:solidFill>
              <a:cs typeface="Calibri"/>
            </a:endParaRPr>
          </a:p>
          <a:p>
            <a:pPr marL="215900" indent="-215900">
              <a:lnSpc>
                <a:spcPct val="100000"/>
              </a:lnSpc>
            </a:pPr>
            <a:r>
              <a:rPr lang="nb-NO" sz="2600" dirty="0">
                <a:solidFill>
                  <a:schemeClr val="accent1"/>
                </a:solidFill>
                <a:cs typeface="Calibri"/>
              </a:rPr>
              <a:t>Comprehensive Cancer Centres (CCC) </a:t>
            </a:r>
          </a:p>
          <a:p>
            <a:pPr marL="215900" indent="-215900">
              <a:lnSpc>
                <a:spcPct val="100000"/>
              </a:lnSpc>
            </a:pPr>
            <a:endParaRPr lang="nb-NO" sz="2600" dirty="0">
              <a:solidFill>
                <a:schemeClr val="accent1"/>
              </a:solidFill>
              <a:ea typeface="Calibri"/>
              <a:cs typeface="Calibri"/>
            </a:endParaRPr>
          </a:p>
          <a:p>
            <a:pPr marL="215900" indent="-215900">
              <a:lnSpc>
                <a:spcPct val="100000"/>
              </a:lnSpc>
            </a:pPr>
            <a:r>
              <a:rPr lang="nb-NO" sz="2600" dirty="0">
                <a:solidFill>
                  <a:schemeClr val="accent1"/>
                </a:solidFill>
                <a:ea typeface="Calibri"/>
                <a:cs typeface="Calibri"/>
              </a:rPr>
              <a:t>Fortsatt oppmerksomhet om økt bruk av e-infrastruktur for forskning, helseregistre og biobanker. I 2022 ble helseregistre oppgitt brukt i 21 % av forskningsprosjektene, opp fra 18 % i 2021</a:t>
            </a:r>
          </a:p>
          <a:p>
            <a:pPr marL="215900" indent="-215900">
              <a:lnSpc>
                <a:spcPct val="100000"/>
              </a:lnSpc>
            </a:pPr>
            <a:endParaRPr lang="nb-NO" sz="2600" dirty="0">
              <a:solidFill>
                <a:schemeClr val="accent1"/>
              </a:solidFill>
            </a:endParaRPr>
          </a:p>
          <a:p>
            <a:pPr marL="215900" indent="-215900">
              <a:lnSpc>
                <a:spcPct val="100000"/>
              </a:lnSpc>
            </a:pPr>
            <a:r>
              <a:rPr lang="nb-NO" sz="2600" dirty="0">
                <a:solidFill>
                  <a:schemeClr val="accent1"/>
                </a:solidFill>
              </a:rPr>
              <a:t>Vedvarende fokus på klinisk behandlingsforskning</a:t>
            </a:r>
            <a:endParaRPr lang="nb-NO" sz="2600" dirty="0">
              <a:solidFill>
                <a:schemeClr val="accent1"/>
              </a:solidFill>
              <a:ea typeface="Calibri"/>
              <a:cs typeface="Calibri"/>
            </a:endParaRPr>
          </a:p>
          <a:p>
            <a:pPr marL="215900" indent="-215900">
              <a:lnSpc>
                <a:spcPct val="100000"/>
              </a:lnSpc>
            </a:pPr>
            <a:endParaRPr lang="nb-NO" sz="2600" dirty="0">
              <a:solidFill>
                <a:schemeClr val="accent1"/>
              </a:solidFill>
              <a:highlight>
                <a:srgbClr val="FFFF00"/>
              </a:highlight>
              <a:ea typeface="Calibri" panose="020F0502020204030204"/>
              <a:cs typeface="Calibri" panose="020F0502020204030204"/>
            </a:endParaRPr>
          </a:p>
          <a:p>
            <a:pPr marL="0" indent="0">
              <a:lnSpc>
                <a:spcPct val="100000"/>
              </a:lnSpc>
              <a:buNone/>
            </a:pPr>
            <a:endParaRPr lang="nb-NO" sz="2600" dirty="0">
              <a:solidFill>
                <a:schemeClr val="accent1"/>
              </a:solidFill>
              <a:ea typeface="Calibri" panose="020F0502020204030204"/>
              <a:cs typeface="Calibri" panose="020F0502020204030204"/>
            </a:endParaRPr>
          </a:p>
        </p:txBody>
      </p:sp>
    </p:spTree>
    <p:extLst>
      <p:ext uri="{BB962C8B-B14F-4D97-AF65-F5344CB8AC3E}">
        <p14:creationId xmlns:p14="http://schemas.microsoft.com/office/powerpoint/2010/main" val="20270223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
            <a:extLst>
              <a:ext uri="{FF2B5EF4-FFF2-40B4-BE49-F238E27FC236}">
                <a16:creationId xmlns:a16="http://schemas.microsoft.com/office/drawing/2014/main" id="{4C52D24F-6B24-896C-3B5D-056225711AE9}"/>
              </a:ext>
            </a:extLst>
          </p:cNvPr>
          <p:cNvSpPr>
            <a:spLocks noGrp="1"/>
          </p:cNvSpPr>
          <p:nvPr>
            <p:ph type="ctrTitle"/>
          </p:nvPr>
        </p:nvSpPr>
        <p:spPr>
          <a:xfrm>
            <a:off x="9377917" y="1599452"/>
            <a:ext cx="4899337" cy="4608196"/>
          </a:xfrm>
        </p:spPr>
        <p:txBody>
          <a:bodyPr/>
          <a:lstStyle/>
          <a:p>
            <a:pPr algn="ctr"/>
            <a:r>
              <a:rPr lang="nn-NO" sz="5280" dirty="0"/>
              <a:t>Strategi</a:t>
            </a:r>
            <a:br>
              <a:rPr lang="nn-NO" sz="5280" dirty="0"/>
            </a:br>
            <a:r>
              <a:rPr lang="nn-NO" sz="5280" dirty="0"/>
              <a:t>for forsking og innovasjon</a:t>
            </a:r>
            <a:br>
              <a:rPr lang="nn-NO" dirty="0"/>
            </a:br>
            <a:br>
              <a:rPr lang="nn-NO" dirty="0"/>
            </a:br>
            <a:r>
              <a:rPr lang="nn-NO" sz="3360" dirty="0"/>
              <a:t>Samarbeidsorganet</a:t>
            </a:r>
            <a:br>
              <a:rPr lang="nn-NO" sz="3360" dirty="0"/>
            </a:br>
            <a:r>
              <a:rPr lang="nn-NO" sz="3360" dirty="0"/>
              <a:t>2024 – 2030</a:t>
            </a:r>
            <a:br>
              <a:rPr lang="nn-NO" sz="3360" dirty="0"/>
            </a:br>
            <a:br>
              <a:rPr lang="nn-NO" sz="3360" dirty="0"/>
            </a:br>
            <a:r>
              <a:rPr lang="nn-NO" sz="2880" b="1" dirty="0"/>
              <a:t>Renate Grüner</a:t>
            </a:r>
            <a:br>
              <a:rPr lang="nn-NO" sz="2880" b="1" dirty="0"/>
            </a:br>
            <a:r>
              <a:rPr lang="nn-NO" sz="2880" dirty="0" err="1"/>
              <a:t>Forskningsdirektør</a:t>
            </a:r>
            <a:br>
              <a:rPr lang="nn-NO" sz="2880" dirty="0"/>
            </a:br>
            <a:r>
              <a:rPr lang="nn-NO" sz="2880" dirty="0"/>
              <a:t>Helse Vest RHF</a:t>
            </a:r>
          </a:p>
        </p:txBody>
      </p:sp>
      <p:pic>
        <p:nvPicPr>
          <p:cNvPr id="7" name="Bilete 6">
            <a:extLst>
              <a:ext uri="{FF2B5EF4-FFF2-40B4-BE49-F238E27FC236}">
                <a16:creationId xmlns:a16="http://schemas.microsoft.com/office/drawing/2014/main" id="{50FC55AE-B374-7DC4-78C5-2CC3923C866D}"/>
              </a:ext>
            </a:extLst>
          </p:cNvPr>
          <p:cNvPicPr>
            <a:picLocks noChangeAspect="1"/>
          </p:cNvPicPr>
          <p:nvPr/>
        </p:nvPicPr>
        <p:blipFill>
          <a:blip r:embed="rId3"/>
          <a:stretch>
            <a:fillRect/>
          </a:stretch>
        </p:blipFill>
        <p:spPr>
          <a:xfrm>
            <a:off x="202449" y="102074"/>
            <a:ext cx="6463370" cy="8127527"/>
          </a:xfrm>
          <a:prstGeom prst="rect">
            <a:avLst/>
          </a:prstGeom>
          <a:ln>
            <a:solidFill>
              <a:schemeClr val="accent1"/>
            </a:solidFill>
          </a:ln>
        </p:spPr>
      </p:pic>
      <p:pic>
        <p:nvPicPr>
          <p:cNvPr id="5" name="Bilete 4">
            <a:extLst>
              <a:ext uri="{FF2B5EF4-FFF2-40B4-BE49-F238E27FC236}">
                <a16:creationId xmlns:a16="http://schemas.microsoft.com/office/drawing/2014/main" id="{38EDD211-2A32-C36B-EB90-D8A731B8105B}"/>
              </a:ext>
            </a:extLst>
          </p:cNvPr>
          <p:cNvPicPr>
            <a:picLocks noChangeAspect="1"/>
          </p:cNvPicPr>
          <p:nvPr/>
        </p:nvPicPr>
        <p:blipFill>
          <a:blip r:embed="rId4"/>
          <a:stretch>
            <a:fillRect/>
          </a:stretch>
        </p:blipFill>
        <p:spPr>
          <a:xfrm>
            <a:off x="4006708" y="4925001"/>
            <a:ext cx="5034317" cy="3304600"/>
          </a:xfrm>
          <a:prstGeom prst="rect">
            <a:avLst/>
          </a:prstGeom>
          <a:ln>
            <a:solidFill>
              <a:schemeClr val="accent1"/>
            </a:solidFill>
          </a:ln>
        </p:spPr>
      </p:pic>
    </p:spTree>
    <p:extLst>
      <p:ext uri="{BB962C8B-B14F-4D97-AF65-F5344CB8AC3E}">
        <p14:creationId xmlns:p14="http://schemas.microsoft.com/office/powerpoint/2010/main" val="27669889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ogo og profilprogram - Helse Vest RHF">
            <a:extLst>
              <a:ext uri="{FF2B5EF4-FFF2-40B4-BE49-F238E27FC236}">
                <a16:creationId xmlns:a16="http://schemas.microsoft.com/office/drawing/2014/main" id="{3304EED6-AD84-850C-447C-8B1060F30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419"/>
          <a:stretch/>
        </p:blipFill>
        <p:spPr bwMode="auto">
          <a:xfrm>
            <a:off x="228206" y="2270233"/>
            <a:ext cx="3972916" cy="88287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97;p58">
            <a:extLst>
              <a:ext uri="{FF2B5EF4-FFF2-40B4-BE49-F238E27FC236}">
                <a16:creationId xmlns:a16="http://schemas.microsoft.com/office/drawing/2014/main" id="{FDA172AE-687B-899B-2577-CB8327086DF4}"/>
              </a:ext>
            </a:extLst>
          </p:cNvPr>
          <p:cNvPicPr preferRelativeResize="0"/>
          <p:nvPr/>
        </p:nvPicPr>
        <p:blipFill>
          <a:blip r:embed="rId4">
            <a:alphaModFix/>
          </a:blip>
          <a:stretch>
            <a:fillRect/>
          </a:stretch>
        </p:blipFill>
        <p:spPr>
          <a:xfrm>
            <a:off x="228206" y="3178326"/>
            <a:ext cx="3879107" cy="5080634"/>
          </a:xfrm>
          <a:prstGeom prst="rect">
            <a:avLst/>
          </a:prstGeom>
          <a:noFill/>
          <a:ln>
            <a:noFill/>
          </a:ln>
        </p:spPr>
      </p:pic>
      <p:pic>
        <p:nvPicPr>
          <p:cNvPr id="2056" name="Picture 8" descr="Universitetet i Bergen | Universitetet i Bergen (UiB)">
            <a:extLst>
              <a:ext uri="{FF2B5EF4-FFF2-40B4-BE49-F238E27FC236}">
                <a16:creationId xmlns:a16="http://schemas.microsoft.com/office/drawing/2014/main" id="{40ED8115-7DA2-2A1C-4DC0-237037C0A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335" y="2270233"/>
            <a:ext cx="4549140" cy="145161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D47E18AA-675B-431E-E6B7-3B55668B059E}"/>
              </a:ext>
            </a:extLst>
          </p:cNvPr>
          <p:cNvPicPr>
            <a:picLocks noChangeAspect="1"/>
          </p:cNvPicPr>
          <p:nvPr/>
        </p:nvPicPr>
        <p:blipFill rotWithShape="1">
          <a:blip r:embed="rId6"/>
          <a:srcRect t="12439" r="-853" b="16591"/>
          <a:stretch/>
        </p:blipFill>
        <p:spPr>
          <a:xfrm>
            <a:off x="4334335" y="4507760"/>
            <a:ext cx="4549140" cy="1451610"/>
          </a:xfrm>
          <a:prstGeom prst="rect">
            <a:avLst/>
          </a:prstGeom>
        </p:spPr>
      </p:pic>
      <p:pic>
        <p:nvPicPr>
          <p:cNvPr id="7" name="Bilde 6">
            <a:extLst>
              <a:ext uri="{FF2B5EF4-FFF2-40B4-BE49-F238E27FC236}">
                <a16:creationId xmlns:a16="http://schemas.microsoft.com/office/drawing/2014/main" id="{64CA218B-A799-D9D7-D8F2-7CD3E0974239}"/>
              </a:ext>
            </a:extLst>
          </p:cNvPr>
          <p:cNvPicPr>
            <a:picLocks noChangeAspect="1"/>
          </p:cNvPicPr>
          <p:nvPr/>
        </p:nvPicPr>
        <p:blipFill>
          <a:blip r:embed="rId7"/>
          <a:stretch>
            <a:fillRect/>
          </a:stretch>
        </p:blipFill>
        <p:spPr>
          <a:xfrm>
            <a:off x="4334335" y="6968261"/>
            <a:ext cx="4549140" cy="1191688"/>
          </a:xfrm>
          <a:prstGeom prst="rect">
            <a:avLst/>
          </a:prstGeom>
        </p:spPr>
      </p:pic>
      <p:pic>
        <p:nvPicPr>
          <p:cNvPr id="8" name="Bilde 7">
            <a:extLst>
              <a:ext uri="{FF2B5EF4-FFF2-40B4-BE49-F238E27FC236}">
                <a16:creationId xmlns:a16="http://schemas.microsoft.com/office/drawing/2014/main" id="{3E17DE57-20DF-BDAB-B2A3-5F206437965C}"/>
              </a:ext>
            </a:extLst>
          </p:cNvPr>
          <p:cNvPicPr>
            <a:picLocks noChangeAspect="1"/>
          </p:cNvPicPr>
          <p:nvPr/>
        </p:nvPicPr>
        <p:blipFill>
          <a:blip r:embed="rId8"/>
          <a:stretch>
            <a:fillRect/>
          </a:stretch>
        </p:blipFill>
        <p:spPr>
          <a:xfrm>
            <a:off x="3155163" y="69652"/>
            <a:ext cx="2755271" cy="1785565"/>
          </a:xfrm>
          <a:prstGeom prst="rect">
            <a:avLst/>
          </a:prstGeom>
        </p:spPr>
      </p:pic>
      <p:sp>
        <p:nvSpPr>
          <p:cNvPr id="9" name="Venstre klammeparentes 8">
            <a:extLst>
              <a:ext uri="{FF2B5EF4-FFF2-40B4-BE49-F238E27FC236}">
                <a16:creationId xmlns:a16="http://schemas.microsoft.com/office/drawing/2014/main" id="{F26A8639-5E3A-CC73-45FC-297FF9DBED50}"/>
              </a:ext>
            </a:extLst>
          </p:cNvPr>
          <p:cNvSpPr/>
          <p:nvPr/>
        </p:nvSpPr>
        <p:spPr>
          <a:xfrm rot="5400000">
            <a:off x="4360267" y="-2406570"/>
            <a:ext cx="345066" cy="8961094"/>
          </a:xfrm>
          <a:prstGeom prst="leftBrace">
            <a:avLst/>
          </a:prstGeom>
          <a:ln w="38100">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1097280">
              <a:defRPr/>
            </a:pPr>
            <a:endParaRPr lang="nb-NO" sz="2160">
              <a:solidFill>
                <a:srgbClr val="333333"/>
              </a:solidFill>
              <a:latin typeface="Calibri"/>
            </a:endParaRPr>
          </a:p>
        </p:txBody>
      </p:sp>
      <p:pic>
        <p:nvPicPr>
          <p:cNvPr id="12" name="Bilde 11">
            <a:extLst>
              <a:ext uri="{FF2B5EF4-FFF2-40B4-BE49-F238E27FC236}">
                <a16:creationId xmlns:a16="http://schemas.microsoft.com/office/drawing/2014/main" id="{B36F2769-79C2-491F-FFFD-2659B567B422}"/>
              </a:ext>
            </a:extLst>
          </p:cNvPr>
          <p:cNvPicPr>
            <a:picLocks noChangeAspect="1"/>
          </p:cNvPicPr>
          <p:nvPr/>
        </p:nvPicPr>
        <p:blipFill>
          <a:blip r:embed="rId9"/>
          <a:stretch>
            <a:fillRect/>
          </a:stretch>
        </p:blipFill>
        <p:spPr>
          <a:xfrm>
            <a:off x="3669844" y="1382875"/>
            <a:ext cx="1764304" cy="433152"/>
          </a:xfrm>
          <a:prstGeom prst="rect">
            <a:avLst/>
          </a:prstGeom>
        </p:spPr>
      </p:pic>
      <p:sp>
        <p:nvSpPr>
          <p:cNvPr id="15" name="Tittel 1">
            <a:extLst>
              <a:ext uri="{FF2B5EF4-FFF2-40B4-BE49-F238E27FC236}">
                <a16:creationId xmlns:a16="http://schemas.microsoft.com/office/drawing/2014/main" id="{4C52D24F-6B24-896C-3B5D-056225711AE9}"/>
              </a:ext>
            </a:extLst>
          </p:cNvPr>
          <p:cNvSpPr>
            <a:spLocks noGrp="1"/>
          </p:cNvSpPr>
          <p:nvPr>
            <p:ph type="ctrTitle"/>
          </p:nvPr>
        </p:nvSpPr>
        <p:spPr>
          <a:xfrm>
            <a:off x="9836173" y="1599452"/>
            <a:ext cx="4441080" cy="4608196"/>
          </a:xfrm>
        </p:spPr>
        <p:txBody>
          <a:bodyPr/>
          <a:lstStyle/>
          <a:p>
            <a:pPr algn="ctr"/>
            <a:r>
              <a:rPr lang="nb-NO" sz="5280" dirty="0"/>
              <a:t>Strategi forskning og innovasjon</a:t>
            </a:r>
            <a:br>
              <a:rPr lang="nb-NO" dirty="0"/>
            </a:br>
            <a:br>
              <a:rPr lang="nb-NO" dirty="0"/>
            </a:br>
            <a:r>
              <a:rPr lang="nb-NO" sz="3360" dirty="0"/>
              <a:t>Samarbeidsorganet</a:t>
            </a:r>
            <a:br>
              <a:rPr lang="nb-NO" sz="3360" dirty="0"/>
            </a:br>
            <a:r>
              <a:rPr lang="nb-NO" sz="3360" dirty="0"/>
              <a:t>2024 - 2030</a:t>
            </a:r>
          </a:p>
        </p:txBody>
      </p:sp>
      <p:pic>
        <p:nvPicPr>
          <p:cNvPr id="2" name="Picture 2" descr="What are some examples in which 'the whole is greater than the sum of the  parts'? - Quora">
            <a:extLst>
              <a:ext uri="{FF2B5EF4-FFF2-40B4-BE49-F238E27FC236}">
                <a16:creationId xmlns:a16="http://schemas.microsoft.com/office/drawing/2014/main" id="{1DE15933-37A2-E1A8-4DF4-5C22493A83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48730" y="6354583"/>
            <a:ext cx="1615966" cy="151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3451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8921BFBF-9253-6881-75CE-513A72ACC3BC}"/>
              </a:ext>
            </a:extLst>
          </p:cNvPr>
          <p:cNvPicPr>
            <a:picLocks noChangeAspect="1"/>
          </p:cNvPicPr>
          <p:nvPr/>
        </p:nvPicPr>
        <p:blipFill>
          <a:blip r:embed="rId2"/>
          <a:stretch>
            <a:fillRect/>
          </a:stretch>
        </p:blipFill>
        <p:spPr>
          <a:xfrm>
            <a:off x="624314" y="1651963"/>
            <a:ext cx="7955280" cy="5440680"/>
          </a:xfrm>
          <a:prstGeom prst="rect">
            <a:avLst/>
          </a:prstGeom>
        </p:spPr>
      </p:pic>
      <p:sp>
        <p:nvSpPr>
          <p:cNvPr id="8" name="TekstSylinder 7">
            <a:extLst>
              <a:ext uri="{FF2B5EF4-FFF2-40B4-BE49-F238E27FC236}">
                <a16:creationId xmlns:a16="http://schemas.microsoft.com/office/drawing/2014/main" id="{ECB301B8-8BE8-395F-4A00-84460E1B163A}"/>
              </a:ext>
            </a:extLst>
          </p:cNvPr>
          <p:cNvSpPr txBox="1"/>
          <p:nvPr/>
        </p:nvSpPr>
        <p:spPr>
          <a:xfrm>
            <a:off x="624314" y="5834345"/>
            <a:ext cx="7578550" cy="461665"/>
          </a:xfrm>
          <a:prstGeom prst="rect">
            <a:avLst/>
          </a:prstGeom>
          <a:solidFill>
            <a:schemeClr val="bg1"/>
          </a:solidFill>
        </p:spPr>
        <p:txBody>
          <a:bodyPr wrap="none" rtlCol="0">
            <a:spAutoFit/>
          </a:bodyPr>
          <a:lstStyle/>
          <a:p>
            <a:pPr defTabSz="1097280">
              <a:defRPr/>
            </a:pPr>
            <a:r>
              <a:rPr lang="nb-NO" sz="2400" dirty="0">
                <a:solidFill>
                  <a:srgbClr val="333333"/>
                </a:solidFill>
                <a:latin typeface="Calibri"/>
              </a:rPr>
              <a:t>Kompetansesenter for klinisk forskning (KKF, Helse Bergen):</a:t>
            </a:r>
          </a:p>
        </p:txBody>
      </p:sp>
      <p:sp>
        <p:nvSpPr>
          <p:cNvPr id="9" name="TekstSylinder 8">
            <a:extLst>
              <a:ext uri="{FF2B5EF4-FFF2-40B4-BE49-F238E27FC236}">
                <a16:creationId xmlns:a16="http://schemas.microsoft.com/office/drawing/2014/main" id="{D4C414A8-52E8-E1E2-2688-18D9C5854556}"/>
              </a:ext>
            </a:extLst>
          </p:cNvPr>
          <p:cNvSpPr txBox="1"/>
          <p:nvPr/>
        </p:nvSpPr>
        <p:spPr>
          <a:xfrm>
            <a:off x="5652615" y="1915124"/>
            <a:ext cx="2668872" cy="1089529"/>
          </a:xfrm>
          <a:prstGeom prst="rect">
            <a:avLst/>
          </a:prstGeom>
          <a:noFill/>
          <a:ln>
            <a:solidFill>
              <a:schemeClr val="accent1"/>
            </a:solidFill>
          </a:ln>
        </p:spPr>
        <p:txBody>
          <a:bodyPr wrap="none" rtlCol="0">
            <a:spAutoFit/>
          </a:bodyPr>
          <a:lstStyle/>
          <a:p>
            <a:pPr defTabSz="1097280">
              <a:defRPr/>
            </a:pPr>
            <a:r>
              <a:rPr lang="nb-NO" sz="2160" dirty="0">
                <a:solidFill>
                  <a:srgbClr val="333333"/>
                </a:solidFill>
                <a:latin typeface="Calibri"/>
              </a:rPr>
              <a:t>Hege Mathilde </a:t>
            </a:r>
            <a:br>
              <a:rPr lang="nb-NO" sz="2160" dirty="0">
                <a:solidFill>
                  <a:srgbClr val="333333"/>
                </a:solidFill>
                <a:latin typeface="Calibri"/>
              </a:rPr>
            </a:br>
            <a:r>
              <a:rPr lang="nb-NO" sz="2160" dirty="0" err="1">
                <a:solidFill>
                  <a:srgbClr val="333333"/>
                </a:solidFill>
                <a:latin typeface="Calibri"/>
              </a:rPr>
              <a:t>Kornberg</a:t>
            </a:r>
            <a:r>
              <a:rPr lang="nb-NO" sz="2160" dirty="0">
                <a:solidFill>
                  <a:srgbClr val="333333"/>
                </a:solidFill>
                <a:latin typeface="Calibri"/>
              </a:rPr>
              <a:t> Christensen </a:t>
            </a:r>
          </a:p>
          <a:p>
            <a:pPr defTabSz="1097280">
              <a:defRPr/>
            </a:pPr>
            <a:r>
              <a:rPr lang="nb-NO" sz="2160" dirty="0">
                <a:solidFill>
                  <a:srgbClr val="333333"/>
                </a:solidFill>
                <a:latin typeface="Calibri"/>
              </a:rPr>
              <a:t>(</a:t>
            </a:r>
            <a:r>
              <a:rPr lang="nb-NO" sz="2160" dirty="0" err="1">
                <a:solidFill>
                  <a:srgbClr val="333333"/>
                </a:solidFill>
                <a:latin typeface="Calibri"/>
              </a:rPr>
              <a:t>Brukerepresentant</a:t>
            </a:r>
            <a:r>
              <a:rPr lang="nb-NO" sz="2160" dirty="0">
                <a:solidFill>
                  <a:srgbClr val="333333"/>
                </a:solidFill>
                <a:latin typeface="Calibri"/>
              </a:rPr>
              <a:t>)</a:t>
            </a:r>
          </a:p>
        </p:txBody>
      </p:sp>
      <p:sp>
        <p:nvSpPr>
          <p:cNvPr id="4" name="Tittel 3">
            <a:extLst>
              <a:ext uri="{FF2B5EF4-FFF2-40B4-BE49-F238E27FC236}">
                <a16:creationId xmlns:a16="http://schemas.microsoft.com/office/drawing/2014/main" id="{AF495D41-49C1-B358-271B-42E593F8D395}"/>
              </a:ext>
            </a:extLst>
          </p:cNvPr>
          <p:cNvSpPr>
            <a:spLocks noGrp="1"/>
          </p:cNvSpPr>
          <p:nvPr>
            <p:ph type="ctrTitle"/>
          </p:nvPr>
        </p:nvSpPr>
        <p:spPr>
          <a:xfrm>
            <a:off x="9747886" y="2780511"/>
            <a:ext cx="3538435" cy="4608196"/>
          </a:xfrm>
        </p:spPr>
        <p:txBody>
          <a:bodyPr/>
          <a:lstStyle/>
          <a:p>
            <a:r>
              <a:rPr lang="nb-NO" dirty="0"/>
              <a:t>Arbeidsform:</a:t>
            </a:r>
            <a:br>
              <a:rPr lang="nb-NO" dirty="0"/>
            </a:br>
            <a:r>
              <a:rPr lang="nb-NO" sz="2880" dirty="0"/>
              <a:t>- dialogmøter</a:t>
            </a:r>
            <a:br>
              <a:rPr lang="nb-NO" sz="2880" dirty="0"/>
            </a:br>
            <a:r>
              <a:rPr lang="nb-NO" sz="2880" dirty="0"/>
              <a:t>- strategisamling</a:t>
            </a:r>
            <a:br>
              <a:rPr lang="nb-NO" sz="2880" dirty="0"/>
            </a:br>
            <a:r>
              <a:rPr lang="nb-NO" sz="2880" dirty="0"/>
              <a:t>- innspillsrunder</a:t>
            </a:r>
            <a:br>
              <a:rPr lang="nb-NO" sz="2880" dirty="0"/>
            </a:br>
            <a:r>
              <a:rPr lang="nb-NO" sz="2880" dirty="0"/>
              <a:t>- forankring (SO)</a:t>
            </a:r>
            <a:br>
              <a:rPr lang="nb-NO" sz="2880" dirty="0"/>
            </a:br>
            <a:r>
              <a:rPr lang="nb-NO" sz="2880" dirty="0"/>
              <a:t>- arbeidsmøte</a:t>
            </a:r>
            <a:br>
              <a:rPr lang="nb-NO" sz="2880" dirty="0"/>
            </a:br>
            <a:endParaRPr lang="nb-NO" sz="2880" dirty="0"/>
          </a:p>
        </p:txBody>
      </p:sp>
      <p:sp>
        <p:nvSpPr>
          <p:cNvPr id="5" name="TekstSylinder 4">
            <a:extLst>
              <a:ext uri="{FF2B5EF4-FFF2-40B4-BE49-F238E27FC236}">
                <a16:creationId xmlns:a16="http://schemas.microsoft.com/office/drawing/2014/main" id="{EEA3ECCA-9B10-F10F-38F9-C39C75A01CF7}"/>
              </a:ext>
            </a:extLst>
          </p:cNvPr>
          <p:cNvSpPr txBox="1"/>
          <p:nvPr/>
        </p:nvSpPr>
        <p:spPr>
          <a:xfrm>
            <a:off x="5496056" y="3985534"/>
            <a:ext cx="2326214" cy="461665"/>
          </a:xfrm>
          <a:prstGeom prst="rect">
            <a:avLst/>
          </a:prstGeom>
          <a:noFill/>
        </p:spPr>
        <p:txBody>
          <a:bodyPr wrap="none" rtlCol="0">
            <a:spAutoFit/>
          </a:bodyPr>
          <a:lstStyle/>
          <a:p>
            <a:pPr defTabSz="1097280"/>
            <a:r>
              <a:rPr lang="nb-NO" sz="2400" dirty="0">
                <a:solidFill>
                  <a:srgbClr val="333333"/>
                </a:solidFill>
                <a:latin typeface="Calibri"/>
              </a:rPr>
              <a:t>/ Gottfried Greve</a:t>
            </a:r>
          </a:p>
        </p:txBody>
      </p:sp>
    </p:spTree>
    <p:extLst>
      <p:ext uri="{BB962C8B-B14F-4D97-AF65-F5344CB8AC3E}">
        <p14:creationId xmlns:p14="http://schemas.microsoft.com/office/powerpoint/2010/main" val="5220414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375D556-402C-9D72-21AD-F105CFF8B0B3}"/>
              </a:ext>
            </a:extLst>
          </p:cNvPr>
          <p:cNvSpPr txBox="1"/>
          <p:nvPr/>
        </p:nvSpPr>
        <p:spPr>
          <a:xfrm>
            <a:off x="210242" y="242558"/>
            <a:ext cx="13974553" cy="4265783"/>
          </a:xfrm>
          <a:prstGeom prst="rect">
            <a:avLst/>
          </a:prstGeom>
          <a:solidFill>
            <a:schemeClr val="bg1"/>
          </a:solidFill>
        </p:spPr>
        <p:txBody>
          <a:bodyPr wrap="square" rtlCol="0">
            <a:spAutoFit/>
          </a:bodyPr>
          <a:lstStyle/>
          <a:p>
            <a:pPr defTabSz="1097280"/>
            <a:r>
              <a:rPr lang="nb-NO" sz="1920" b="1" i="1" dirty="0">
                <a:solidFill>
                  <a:srgbClr val="404040"/>
                </a:solidFill>
                <a:latin typeface="Arial" panose="020B0604020202020204" pitchFamily="34" charset="0"/>
                <a:ea typeface="Arial" panose="020B0604020202020204" pitchFamily="34" charset="0"/>
                <a:cs typeface="Times New Roman" panose="02020603050405020304" pitchFamily="18" charset="0"/>
              </a:rPr>
              <a:t>Det regionale samarbeidsorganet for forskning og innovasjon har en viktig strategisk rolle i å styrke samarbeidet på tvers av sektorene. Sykehusene i Helse Vest er tett knyttet sammen gjennom gode samarbeidsrelasjoner, regionale fagnettverk og felles digital infrastruktur for diagnostikk og behandling av pasienter. Dette gjør det enkelt for sykehusene i Helse Vest å samarbeide både om pasientbehandling, klinisk forskning og innovasjon. Videre er det et godt samarbeid om forskning og utdanning særlig mellom sykehus og universitet/høyskoler som deler campus. Målet for strategien er tettere samarbeid om forskning og innovasjon i hele region vest for i felleskap å bidra til ny kunnskap og verdiskaping til pasientenes beste og med gjennomgående fokus på kvalitet, etikk og integritet. </a:t>
            </a:r>
          </a:p>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endParaRPr lang="nb-NO" sz="1920" b="1"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defTabSz="1097280"/>
            <a:r>
              <a:rPr lang="nb-NO" sz="3360" b="1" dirty="0">
                <a:solidFill>
                  <a:srgbClr val="002060"/>
                </a:solidFill>
                <a:latin typeface="Arial" panose="020B0604020202020204" pitchFamily="34" charset="0"/>
                <a:ea typeface="Arial" panose="020B0604020202020204" pitchFamily="34" charset="0"/>
                <a:cs typeface="Times New Roman" panose="02020603050405020304" pitchFamily="18" charset="0"/>
              </a:rPr>
              <a:t>Visjon 2024 - 2030: Fremover. Sammen.</a:t>
            </a:r>
          </a:p>
          <a:p>
            <a:pPr defTabSz="1097280"/>
            <a:endParaRPr lang="nb-NO" sz="2160" b="1" dirty="0">
              <a:solidFill>
                <a:srgbClr val="002060"/>
              </a:solidFill>
              <a:latin typeface="Arial" panose="020B0604020202020204" pitchFamily="34" charset="0"/>
              <a:cs typeface="Times New Roman" panose="02020603050405020304" pitchFamily="18" charset="0"/>
            </a:endParaRPr>
          </a:p>
          <a:p>
            <a:pPr defTabSz="1097280"/>
            <a:endParaRPr lang="nb-NO" sz="2160" b="1" dirty="0">
              <a:solidFill>
                <a:srgbClr val="002060"/>
              </a:solidFill>
              <a:latin typeface="Arial" panose="020B0604020202020204" pitchFamily="34" charset="0"/>
              <a:cs typeface="Times New Roman" panose="02020603050405020304" pitchFamily="18" charset="0"/>
            </a:endParaRPr>
          </a:p>
          <a:p>
            <a:pPr defTabSz="1097280"/>
            <a:endParaRPr lang="nb-NO" sz="2160" dirty="0">
              <a:solidFill>
                <a:srgbClr val="333333"/>
              </a:solidFill>
              <a:latin typeface="Calibri"/>
            </a:endParaRPr>
          </a:p>
        </p:txBody>
      </p:sp>
      <p:sp>
        <p:nvSpPr>
          <p:cNvPr id="3" name="Rektangel: avrundede hjørner 2">
            <a:extLst>
              <a:ext uri="{FF2B5EF4-FFF2-40B4-BE49-F238E27FC236}">
                <a16:creationId xmlns:a16="http://schemas.microsoft.com/office/drawing/2014/main" id="{6B1811A8-731F-4357-FED5-52BDB19B622C}"/>
              </a:ext>
            </a:extLst>
          </p:cNvPr>
          <p:cNvSpPr/>
          <p:nvPr/>
        </p:nvSpPr>
        <p:spPr>
          <a:xfrm>
            <a:off x="-24119" y="3626842"/>
            <a:ext cx="2476445"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A:</a:t>
            </a: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Samarbeid med pasienter og pårørende</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ektangel: avrundede hjørner 3">
            <a:extLst>
              <a:ext uri="{FF2B5EF4-FFF2-40B4-BE49-F238E27FC236}">
                <a16:creationId xmlns:a16="http://schemas.microsoft.com/office/drawing/2014/main" id="{0812E5FE-645D-D196-62A5-202094D3988F}"/>
              </a:ext>
            </a:extLst>
          </p:cNvPr>
          <p:cNvSpPr/>
          <p:nvPr/>
        </p:nvSpPr>
        <p:spPr>
          <a:xfrm>
            <a:off x="2296710" y="3626313"/>
            <a:ext cx="2476445"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B: </a:t>
            </a: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En lærende og bærekraftig helsetjeneste </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Rektangel: avrundede hjørner 4">
            <a:extLst>
              <a:ext uri="{FF2B5EF4-FFF2-40B4-BE49-F238E27FC236}">
                <a16:creationId xmlns:a16="http://schemas.microsoft.com/office/drawing/2014/main" id="{1D44CC8B-7659-A26D-456B-0DA5DB1EC3E5}"/>
              </a:ext>
            </a:extLst>
          </p:cNvPr>
          <p:cNvSpPr/>
          <p:nvPr/>
        </p:nvSpPr>
        <p:spPr>
          <a:xfrm>
            <a:off x="4546231" y="3608144"/>
            <a:ext cx="2651287"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C:</a:t>
            </a: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b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b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Forskning som underbygger hele spesialist-helsetjenestens virksomhet</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6" name="Rektangel: avrundede hjørner 5">
            <a:extLst>
              <a:ext uri="{FF2B5EF4-FFF2-40B4-BE49-F238E27FC236}">
                <a16:creationId xmlns:a16="http://schemas.microsoft.com/office/drawing/2014/main" id="{FC3D0B38-3E11-EC0B-FF0D-1F802E037A2A}"/>
              </a:ext>
            </a:extLst>
          </p:cNvPr>
          <p:cNvSpPr/>
          <p:nvPr/>
        </p:nvSpPr>
        <p:spPr>
          <a:xfrm>
            <a:off x="6932723" y="3540093"/>
            <a:ext cx="2491372"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D:</a:t>
            </a:r>
          </a:p>
          <a:p>
            <a:pPr marR="438912" defTabSz="1097280">
              <a:lnSpc>
                <a:spcPct val="110000"/>
              </a:lnSpc>
              <a:spcAft>
                <a:spcPts val="960"/>
              </a:spcAft>
            </a:pP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Innovasjon for en smartere helsetjeneste</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a:p>
            <a:pPr marR="438912" defTabSz="1097280">
              <a:lnSpc>
                <a:spcPct val="110000"/>
              </a:lnSpc>
              <a:spcAft>
                <a:spcPts val="960"/>
              </a:spcAft>
            </a:pPr>
            <a:endParaRPr lang="nb-NO" sz="216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Rektangel: avrundede hjørner 6">
            <a:extLst>
              <a:ext uri="{FF2B5EF4-FFF2-40B4-BE49-F238E27FC236}">
                <a16:creationId xmlns:a16="http://schemas.microsoft.com/office/drawing/2014/main" id="{194BBD30-F5A1-6A16-A5DA-95A626FD2E4E}"/>
              </a:ext>
            </a:extLst>
          </p:cNvPr>
          <p:cNvSpPr/>
          <p:nvPr/>
        </p:nvSpPr>
        <p:spPr>
          <a:xfrm>
            <a:off x="9289207" y="3540094"/>
            <a:ext cx="2651287"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E:</a:t>
            </a:r>
          </a:p>
          <a:p>
            <a:pPr marR="438912" defTabSz="1097280">
              <a:lnSpc>
                <a:spcPct val="110000"/>
              </a:lnSpc>
              <a:spcAft>
                <a:spcPts val="960"/>
              </a:spcAft>
            </a:pP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Helseforskning som ivaretar pasientens sikkerhet, rettigheter og integritet</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sp>
        <p:nvSpPr>
          <p:cNvPr id="8" name="Rektangel: avrundede hjørner 7">
            <a:extLst>
              <a:ext uri="{FF2B5EF4-FFF2-40B4-BE49-F238E27FC236}">
                <a16:creationId xmlns:a16="http://schemas.microsoft.com/office/drawing/2014/main" id="{9470A79F-CEE1-A1AF-6EBD-C9293B4CDFDB}"/>
              </a:ext>
            </a:extLst>
          </p:cNvPr>
          <p:cNvSpPr/>
          <p:nvPr/>
        </p:nvSpPr>
        <p:spPr>
          <a:xfrm>
            <a:off x="11788161" y="3540093"/>
            <a:ext cx="2842240" cy="37837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438912" defTabSz="1097280">
              <a:lnSpc>
                <a:spcPct val="110000"/>
              </a:lnSpc>
              <a:spcAft>
                <a:spcPts val="960"/>
              </a:spcAft>
            </a:pPr>
            <a:r>
              <a:rPr lang="nb-NO" sz="1920" b="1" i="1" dirty="0">
                <a:solidFill>
                  <a:srgbClr val="002060"/>
                </a:solidFill>
                <a:latin typeface="Arial" panose="020B0604020202020204" pitchFamily="34" charset="0"/>
                <a:ea typeface="Arial" panose="020B0604020202020204" pitchFamily="34" charset="0"/>
                <a:cs typeface="Times New Roman" panose="02020603050405020304" pitchFamily="18" charset="0"/>
              </a:rPr>
              <a:t>Delmål F:</a:t>
            </a:r>
          </a:p>
          <a:p>
            <a:pPr marR="438912" defTabSz="1097280">
              <a:lnSpc>
                <a:spcPct val="110000"/>
              </a:lnSpc>
              <a:spcAft>
                <a:spcPts val="960"/>
              </a:spcAft>
            </a:pPr>
            <a:r>
              <a:rPr lang="nb-NO" sz="1920" i="1" dirty="0">
                <a:solidFill>
                  <a:srgbClr val="002060"/>
                </a:solidFill>
                <a:latin typeface="Arial" panose="020B0604020202020204" pitchFamily="34" charset="0"/>
                <a:ea typeface="Arial" panose="020B0604020202020204" pitchFamily="34" charset="0"/>
                <a:cs typeface="Times New Roman" panose="02020603050405020304" pitchFamily="18" charset="0"/>
              </a:rPr>
              <a:t>Kommunikasjon og samarbeid </a:t>
            </a:r>
            <a:endParaRPr lang="nb-NO" sz="192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a:p>
            <a:pPr marR="438912" defTabSz="1097280">
              <a:lnSpc>
                <a:spcPct val="110000"/>
              </a:lnSpc>
              <a:spcAft>
                <a:spcPts val="960"/>
              </a:spcAft>
            </a:pPr>
            <a:endParaRPr lang="nb-NO" sz="2160" i="1" dirty="0">
              <a:solidFill>
                <a:srgbClr val="7F7F7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9" name="Bilde 8">
            <a:extLst>
              <a:ext uri="{FF2B5EF4-FFF2-40B4-BE49-F238E27FC236}">
                <a16:creationId xmlns:a16="http://schemas.microsoft.com/office/drawing/2014/main" id="{45FFBFB6-3630-B680-892B-FC984EFB8FD7}"/>
              </a:ext>
            </a:extLst>
          </p:cNvPr>
          <p:cNvPicPr>
            <a:picLocks noChangeAspect="1"/>
          </p:cNvPicPr>
          <p:nvPr/>
        </p:nvPicPr>
        <p:blipFill rotWithShape="1">
          <a:blip r:embed="rId3">
            <a:extLst>
              <a:ext uri="{28A0092B-C50C-407E-A947-70E740481C1C}">
                <a14:useLocalDpi xmlns:a14="http://schemas.microsoft.com/office/drawing/2010/main" val="0"/>
              </a:ext>
            </a:extLst>
          </a:blip>
          <a:srcRect l="4278" t="-1" r="6494" b="85792"/>
          <a:stretch/>
        </p:blipFill>
        <p:spPr bwMode="auto">
          <a:xfrm>
            <a:off x="3212921" y="7459918"/>
            <a:ext cx="8037882" cy="7252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39737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
            <a:extLst>
              <a:ext uri="{FF2B5EF4-FFF2-40B4-BE49-F238E27FC236}">
                <a16:creationId xmlns:a16="http://schemas.microsoft.com/office/drawing/2014/main" id="{4C52D24F-6B24-896C-3B5D-056225711AE9}"/>
              </a:ext>
            </a:extLst>
          </p:cNvPr>
          <p:cNvSpPr>
            <a:spLocks noGrp="1"/>
          </p:cNvSpPr>
          <p:nvPr>
            <p:ph type="ctrTitle"/>
          </p:nvPr>
        </p:nvSpPr>
        <p:spPr>
          <a:xfrm>
            <a:off x="9836173" y="1599452"/>
            <a:ext cx="4441080" cy="4608196"/>
          </a:xfrm>
        </p:spPr>
        <p:txBody>
          <a:bodyPr/>
          <a:lstStyle/>
          <a:p>
            <a:pPr algn="ctr"/>
            <a:r>
              <a:rPr lang="nn-NO" sz="5280" dirty="0"/>
              <a:t>Strategi</a:t>
            </a:r>
            <a:br>
              <a:rPr lang="nn-NO" sz="5280" dirty="0"/>
            </a:br>
            <a:r>
              <a:rPr lang="nn-NO" sz="5280" dirty="0"/>
              <a:t>for forsking og innovasjon</a:t>
            </a:r>
            <a:br>
              <a:rPr lang="nn-NO" dirty="0"/>
            </a:br>
            <a:br>
              <a:rPr lang="nn-NO" dirty="0"/>
            </a:br>
            <a:r>
              <a:rPr lang="nn-NO" sz="3360" dirty="0"/>
              <a:t>Samarbeidsorganet</a:t>
            </a:r>
            <a:br>
              <a:rPr lang="nn-NO" sz="3360" dirty="0"/>
            </a:br>
            <a:r>
              <a:rPr lang="nn-NO" sz="3360" dirty="0"/>
              <a:t>2024 – 2030</a:t>
            </a:r>
            <a:br>
              <a:rPr lang="nn-NO" sz="3360" dirty="0"/>
            </a:br>
            <a:br>
              <a:rPr lang="nn-NO" sz="3360" dirty="0"/>
            </a:br>
            <a:br>
              <a:rPr lang="nn-NO" sz="3360" dirty="0"/>
            </a:br>
            <a:r>
              <a:rPr lang="nn-NO" sz="3360" b="1" dirty="0"/>
              <a:t>Takk!</a:t>
            </a:r>
            <a:br>
              <a:rPr lang="nn-NO" sz="3360" dirty="0"/>
            </a:br>
            <a:br>
              <a:rPr lang="nn-NO" sz="2400" b="1" dirty="0"/>
            </a:br>
            <a:r>
              <a:rPr lang="nn-NO" sz="2400" b="1" dirty="0"/>
              <a:t>eli.renate.gruner@helse-vest.no</a:t>
            </a:r>
          </a:p>
        </p:txBody>
      </p:sp>
      <p:pic>
        <p:nvPicPr>
          <p:cNvPr id="2" name="Bilete 1">
            <a:extLst>
              <a:ext uri="{FF2B5EF4-FFF2-40B4-BE49-F238E27FC236}">
                <a16:creationId xmlns:a16="http://schemas.microsoft.com/office/drawing/2014/main" id="{765CDEF7-AE9F-3195-3BBC-5331F88ED8B6}"/>
              </a:ext>
            </a:extLst>
          </p:cNvPr>
          <p:cNvPicPr>
            <a:picLocks noChangeAspect="1"/>
          </p:cNvPicPr>
          <p:nvPr/>
        </p:nvPicPr>
        <p:blipFill>
          <a:blip r:embed="rId3"/>
          <a:stretch>
            <a:fillRect/>
          </a:stretch>
        </p:blipFill>
        <p:spPr>
          <a:xfrm>
            <a:off x="202449" y="102074"/>
            <a:ext cx="6463370" cy="8127527"/>
          </a:xfrm>
          <a:prstGeom prst="rect">
            <a:avLst/>
          </a:prstGeom>
          <a:ln>
            <a:solidFill>
              <a:schemeClr val="accent1"/>
            </a:solidFill>
          </a:ln>
        </p:spPr>
      </p:pic>
      <p:pic>
        <p:nvPicPr>
          <p:cNvPr id="4" name="Bilete 3">
            <a:extLst>
              <a:ext uri="{FF2B5EF4-FFF2-40B4-BE49-F238E27FC236}">
                <a16:creationId xmlns:a16="http://schemas.microsoft.com/office/drawing/2014/main" id="{C152FF78-856F-7251-DE6E-514B36F956BC}"/>
              </a:ext>
            </a:extLst>
          </p:cNvPr>
          <p:cNvPicPr>
            <a:picLocks noChangeAspect="1"/>
          </p:cNvPicPr>
          <p:nvPr/>
        </p:nvPicPr>
        <p:blipFill>
          <a:blip r:embed="rId4"/>
          <a:stretch>
            <a:fillRect/>
          </a:stretch>
        </p:blipFill>
        <p:spPr>
          <a:xfrm>
            <a:off x="4006708" y="4925001"/>
            <a:ext cx="5034317" cy="3304600"/>
          </a:xfrm>
          <a:prstGeom prst="rect">
            <a:avLst/>
          </a:prstGeom>
          <a:ln>
            <a:solidFill>
              <a:schemeClr val="accent1"/>
            </a:solidFill>
          </a:ln>
        </p:spPr>
      </p:pic>
      <p:sp>
        <p:nvSpPr>
          <p:cNvPr id="3" name="TekstSylinder 2">
            <a:extLst>
              <a:ext uri="{FF2B5EF4-FFF2-40B4-BE49-F238E27FC236}">
                <a16:creationId xmlns:a16="http://schemas.microsoft.com/office/drawing/2014/main" id="{B63CCCFD-4017-237C-1D6D-607257020034}"/>
              </a:ext>
            </a:extLst>
          </p:cNvPr>
          <p:cNvSpPr txBox="1"/>
          <p:nvPr/>
        </p:nvSpPr>
        <p:spPr>
          <a:xfrm>
            <a:off x="2926081" y="1864205"/>
            <a:ext cx="3739738" cy="1421928"/>
          </a:xfrm>
          <a:prstGeom prst="rect">
            <a:avLst/>
          </a:prstGeom>
          <a:solidFill>
            <a:schemeClr val="bg1"/>
          </a:solidFill>
        </p:spPr>
        <p:txBody>
          <a:bodyPr wrap="square" rtlCol="0">
            <a:spAutoFit/>
          </a:bodyPr>
          <a:lstStyle/>
          <a:p>
            <a:pPr defTabSz="1097280"/>
            <a:endParaRPr lang="nn-NO" sz="4320" b="1" dirty="0">
              <a:solidFill>
                <a:srgbClr val="FF0000"/>
              </a:solidFill>
              <a:latin typeface="Calibri"/>
            </a:endParaRPr>
          </a:p>
          <a:p>
            <a:pPr defTabSz="1097280"/>
            <a:r>
              <a:rPr lang="nn-NO" sz="4320" b="1" dirty="0">
                <a:solidFill>
                  <a:srgbClr val="FF0000"/>
                </a:solidFill>
                <a:latin typeface="Calibri"/>
              </a:rPr>
              <a:t>Videre prosess</a:t>
            </a:r>
          </a:p>
        </p:txBody>
      </p:sp>
    </p:spTree>
    <p:extLst>
      <p:ext uri="{BB962C8B-B14F-4D97-AF65-F5344CB8AC3E}">
        <p14:creationId xmlns:p14="http://schemas.microsoft.com/office/powerpoint/2010/main" val="42697885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D4D3BA-F562-F1B6-E39A-37F83C15A31A}"/>
              </a:ext>
            </a:extLst>
          </p:cNvPr>
          <p:cNvSpPr>
            <a:spLocks noGrp="1"/>
          </p:cNvSpPr>
          <p:nvPr>
            <p:ph type="ctrTitle"/>
          </p:nvPr>
        </p:nvSpPr>
        <p:spPr/>
        <p:txBody>
          <a:bodyPr/>
          <a:lstStyle/>
          <a:p>
            <a:endParaRPr lang="nn-NO"/>
          </a:p>
        </p:txBody>
      </p:sp>
    </p:spTree>
    <p:extLst>
      <p:ext uri="{BB962C8B-B14F-4D97-AF65-F5344CB8AC3E}">
        <p14:creationId xmlns:p14="http://schemas.microsoft.com/office/powerpoint/2010/main" val="10395411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4">
            <a:extLst>
              <a:ext uri="{FF2B5EF4-FFF2-40B4-BE49-F238E27FC236}">
                <a16:creationId xmlns:a16="http://schemas.microsoft.com/office/drawing/2014/main" id="{DD8AFF85-2714-E65B-206E-86EC1350B5A4}"/>
              </a:ext>
            </a:extLst>
          </p:cNvPr>
          <p:cNvPicPr>
            <a:picLocks noChangeAspect="1"/>
          </p:cNvPicPr>
          <p:nvPr/>
        </p:nvPicPr>
        <p:blipFill>
          <a:blip r:embed="rId2"/>
          <a:stretch>
            <a:fillRect/>
          </a:stretch>
        </p:blipFill>
        <p:spPr>
          <a:xfrm>
            <a:off x="615086" y="1685676"/>
            <a:ext cx="8720449" cy="4098350"/>
          </a:xfrm>
          <a:prstGeom prst="rect">
            <a:avLst/>
          </a:prstGeom>
        </p:spPr>
      </p:pic>
      <p:sp>
        <p:nvSpPr>
          <p:cNvPr id="3" name="TekstSylinder 5">
            <a:extLst>
              <a:ext uri="{FF2B5EF4-FFF2-40B4-BE49-F238E27FC236}">
                <a16:creationId xmlns:a16="http://schemas.microsoft.com/office/drawing/2014/main" id="{B93BCEB2-259E-7058-1AFB-4E074757AA74}"/>
              </a:ext>
            </a:extLst>
          </p:cNvPr>
          <p:cNvSpPr txBox="1"/>
          <p:nvPr/>
        </p:nvSpPr>
        <p:spPr>
          <a:xfrm>
            <a:off x="3227289" y="5784024"/>
            <a:ext cx="7095275" cy="424732"/>
          </a:xfrm>
          <a:prstGeom prst="rect">
            <a:avLst/>
          </a:prstGeom>
          <a:noFill/>
        </p:spPr>
        <p:txBody>
          <a:bodyPr wrap="square" rtlCol="0">
            <a:spAutoFit/>
          </a:bodyPr>
          <a:lstStyle>
            <a:defPPr>
              <a:defRPr lang="nb-NO"/>
            </a:defPPr>
            <a:lvl1pPr marL="0" algn="l" defTabSz="914287" rtl="0" eaLnBrk="1" latinLnBrk="0" hangingPunct="1">
              <a:defRPr sz="1800" kern="1200">
                <a:solidFill>
                  <a:schemeClr val="tx1"/>
                </a:solidFill>
                <a:latin typeface="+mn-lt"/>
                <a:ea typeface="+mn-ea"/>
                <a:cs typeface="+mn-cs"/>
              </a:defRPr>
            </a:lvl1pPr>
            <a:lvl2pPr marL="457144"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31" algn="l" defTabSz="914287" rtl="0" eaLnBrk="1" latinLnBrk="0" hangingPunct="1">
              <a:defRPr sz="1800" kern="1200">
                <a:solidFill>
                  <a:schemeClr val="tx1"/>
                </a:solidFill>
                <a:latin typeface="+mn-lt"/>
                <a:ea typeface="+mn-ea"/>
                <a:cs typeface="+mn-cs"/>
              </a:defRPr>
            </a:lvl4pPr>
            <a:lvl5pPr marL="1828575" algn="l" defTabSz="914287" rtl="0" eaLnBrk="1" latinLnBrk="0" hangingPunct="1">
              <a:defRPr sz="1800" kern="1200">
                <a:solidFill>
                  <a:schemeClr val="tx1"/>
                </a:solidFill>
                <a:latin typeface="+mn-lt"/>
                <a:ea typeface="+mn-ea"/>
                <a:cs typeface="+mn-cs"/>
              </a:defRPr>
            </a:lvl5pPr>
            <a:lvl6pPr marL="2285719" algn="l" defTabSz="914287" rtl="0" eaLnBrk="1" latinLnBrk="0" hangingPunct="1">
              <a:defRPr sz="1800" kern="1200">
                <a:solidFill>
                  <a:schemeClr val="tx1"/>
                </a:solidFill>
                <a:latin typeface="+mn-lt"/>
                <a:ea typeface="+mn-ea"/>
                <a:cs typeface="+mn-cs"/>
              </a:defRPr>
            </a:lvl6pPr>
            <a:lvl7pPr marL="2742862" algn="l" defTabSz="914287" rtl="0" eaLnBrk="1" latinLnBrk="0" hangingPunct="1">
              <a:defRPr sz="1800" kern="1200">
                <a:solidFill>
                  <a:schemeClr val="tx1"/>
                </a:solidFill>
                <a:latin typeface="+mn-lt"/>
                <a:ea typeface="+mn-ea"/>
                <a:cs typeface="+mn-cs"/>
              </a:defRPr>
            </a:lvl7pPr>
            <a:lvl8pPr marL="3200006" algn="l" defTabSz="914287" rtl="0" eaLnBrk="1" latinLnBrk="0" hangingPunct="1">
              <a:defRPr sz="1800" kern="1200">
                <a:solidFill>
                  <a:schemeClr val="tx1"/>
                </a:solidFill>
                <a:latin typeface="+mn-lt"/>
                <a:ea typeface="+mn-ea"/>
                <a:cs typeface="+mn-cs"/>
              </a:defRPr>
            </a:lvl8pPr>
            <a:lvl9pPr marL="3657149" algn="l" defTabSz="914287" rtl="0" eaLnBrk="1" latinLnBrk="0" hangingPunct="1">
              <a:defRPr sz="1800" kern="1200">
                <a:solidFill>
                  <a:schemeClr val="tx1"/>
                </a:solidFill>
                <a:latin typeface="+mn-lt"/>
                <a:ea typeface="+mn-ea"/>
                <a:cs typeface="+mn-cs"/>
              </a:defRPr>
            </a:lvl9pPr>
          </a:lstStyle>
          <a:p>
            <a:pPr defTabSz="1097144"/>
            <a:r>
              <a:rPr lang="nb-NO" sz="2160" i="1" dirty="0">
                <a:solidFill>
                  <a:srgbClr val="333333"/>
                </a:solidFill>
                <a:latin typeface="Calibri"/>
              </a:rPr>
              <a:t>Fra: Nasjonal Handlingsplan for kliniske studier, 2021</a:t>
            </a:r>
          </a:p>
        </p:txBody>
      </p:sp>
      <p:pic>
        <p:nvPicPr>
          <p:cNvPr id="4" name="Google Shape;397;p58">
            <a:extLst>
              <a:ext uri="{FF2B5EF4-FFF2-40B4-BE49-F238E27FC236}">
                <a16:creationId xmlns:a16="http://schemas.microsoft.com/office/drawing/2014/main" id="{714A13EE-134D-E245-B6B5-801C908C0350}"/>
              </a:ext>
            </a:extLst>
          </p:cNvPr>
          <p:cNvPicPr preferRelativeResize="0"/>
          <p:nvPr/>
        </p:nvPicPr>
        <p:blipFill>
          <a:blip r:embed="rId3">
            <a:alphaModFix/>
          </a:blip>
          <a:stretch>
            <a:fillRect/>
          </a:stretch>
        </p:blipFill>
        <p:spPr>
          <a:xfrm>
            <a:off x="10193573" y="921000"/>
            <a:ext cx="3881452" cy="5306224"/>
          </a:xfrm>
          <a:prstGeom prst="rect">
            <a:avLst/>
          </a:prstGeom>
          <a:noFill/>
          <a:ln>
            <a:noFill/>
          </a:ln>
        </p:spPr>
      </p:pic>
      <p:sp>
        <p:nvSpPr>
          <p:cNvPr id="6" name="TekstSylinder 5">
            <a:extLst>
              <a:ext uri="{FF2B5EF4-FFF2-40B4-BE49-F238E27FC236}">
                <a16:creationId xmlns:a16="http://schemas.microsoft.com/office/drawing/2014/main" id="{BD20066E-FEB2-713A-816B-E52CB1A723AA}"/>
              </a:ext>
            </a:extLst>
          </p:cNvPr>
          <p:cNvSpPr txBox="1"/>
          <p:nvPr/>
        </p:nvSpPr>
        <p:spPr>
          <a:xfrm>
            <a:off x="14917" y="6920801"/>
            <a:ext cx="14776994" cy="757130"/>
          </a:xfrm>
          <a:prstGeom prst="rect">
            <a:avLst/>
          </a:prstGeom>
          <a:noFill/>
        </p:spPr>
        <p:txBody>
          <a:bodyPr wrap="none" rtlCol="0">
            <a:spAutoFit/>
          </a:bodyPr>
          <a:lstStyle/>
          <a:p>
            <a:pPr defTabSz="1097280"/>
            <a:r>
              <a:rPr lang="nb-NO" sz="2160" b="1" dirty="0">
                <a:solidFill>
                  <a:srgbClr val="003086"/>
                </a:solidFill>
                <a:latin typeface="Calibri"/>
              </a:rPr>
              <a:t>Regionalt kompetansesenter for klinisk forskning – regional </a:t>
            </a:r>
            <a:r>
              <a:rPr lang="nb-NO" sz="2160" b="1" dirty="0" err="1">
                <a:solidFill>
                  <a:srgbClr val="003086"/>
                </a:solidFill>
                <a:latin typeface="Calibri"/>
              </a:rPr>
              <a:t>monitorering</a:t>
            </a:r>
            <a:r>
              <a:rPr lang="nb-NO" sz="2160" b="1" dirty="0">
                <a:solidFill>
                  <a:srgbClr val="003086"/>
                </a:solidFill>
                <a:latin typeface="Calibri"/>
              </a:rPr>
              <a:t> – regional statistikertjeneste – regionalt PVO nettverk</a:t>
            </a:r>
            <a:br>
              <a:rPr lang="nb-NO" sz="2160" b="1" dirty="0">
                <a:solidFill>
                  <a:srgbClr val="003086"/>
                </a:solidFill>
                <a:latin typeface="Calibri"/>
              </a:rPr>
            </a:br>
            <a:r>
              <a:rPr lang="nb-NO" sz="2160" b="1" i="1" dirty="0" err="1">
                <a:solidFill>
                  <a:srgbClr val="003086"/>
                </a:solidFill>
                <a:latin typeface="Calibri"/>
              </a:rPr>
              <a:t>EinVeiVest</a:t>
            </a:r>
            <a:r>
              <a:rPr lang="nb-NO" sz="2160" b="1" i="1" dirty="0">
                <a:solidFill>
                  <a:srgbClr val="003086"/>
                </a:solidFill>
                <a:latin typeface="Calibri"/>
              </a:rPr>
              <a:t> </a:t>
            </a:r>
            <a:r>
              <a:rPr lang="nb-NO" sz="2160" b="1" dirty="0">
                <a:solidFill>
                  <a:srgbClr val="003086"/>
                </a:solidFill>
                <a:latin typeface="Calibri"/>
              </a:rPr>
              <a:t>som regional juridisk tjeneste, budsjettering i KBS, bivirkningsrapportering og </a:t>
            </a:r>
            <a:r>
              <a:rPr lang="nb-NO" sz="2160" b="1" dirty="0" err="1">
                <a:solidFill>
                  <a:srgbClr val="003086"/>
                </a:solidFill>
                <a:latin typeface="Calibri"/>
              </a:rPr>
              <a:t>adm</a:t>
            </a:r>
            <a:r>
              <a:rPr lang="nb-NO" sz="2160" b="1" dirty="0">
                <a:solidFill>
                  <a:srgbClr val="003086"/>
                </a:solidFill>
                <a:latin typeface="Calibri"/>
              </a:rPr>
              <a:t> (CTIS), NorCRIN, </a:t>
            </a:r>
            <a:r>
              <a:rPr lang="nb-NO" sz="2160" b="1" dirty="0" err="1">
                <a:solidFill>
                  <a:srgbClr val="003086"/>
                </a:solidFill>
                <a:latin typeface="Calibri"/>
              </a:rPr>
              <a:t>NorTrials</a:t>
            </a:r>
            <a:r>
              <a:rPr lang="nb-NO" sz="2160" b="1" dirty="0">
                <a:solidFill>
                  <a:srgbClr val="003086"/>
                </a:solidFill>
                <a:latin typeface="Calibri"/>
              </a:rPr>
              <a:t>, mm</a:t>
            </a:r>
            <a:endParaRPr lang="nn-NO" sz="2160" b="1" dirty="0">
              <a:solidFill>
                <a:srgbClr val="003086"/>
              </a:solidFill>
              <a:latin typeface="Calibri"/>
            </a:endParaRPr>
          </a:p>
        </p:txBody>
      </p:sp>
    </p:spTree>
    <p:extLst>
      <p:ext uri="{BB962C8B-B14F-4D97-AF65-F5344CB8AC3E}">
        <p14:creationId xmlns:p14="http://schemas.microsoft.com/office/powerpoint/2010/main" val="19939474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tel 1">
            <a:extLst>
              <a:ext uri="{FF2B5EF4-FFF2-40B4-BE49-F238E27FC236}">
                <a16:creationId xmlns:a16="http://schemas.microsoft.com/office/drawing/2014/main" id="{4C52D24F-6B24-896C-3B5D-056225711AE9}"/>
              </a:ext>
            </a:extLst>
          </p:cNvPr>
          <p:cNvSpPr>
            <a:spLocks noGrp="1"/>
          </p:cNvSpPr>
          <p:nvPr>
            <p:ph type="ctrTitle"/>
          </p:nvPr>
        </p:nvSpPr>
        <p:spPr>
          <a:xfrm>
            <a:off x="9377917" y="1599452"/>
            <a:ext cx="4899337" cy="4608196"/>
          </a:xfrm>
        </p:spPr>
        <p:txBody>
          <a:bodyPr/>
          <a:lstStyle/>
          <a:p>
            <a:pPr algn="ctr"/>
            <a:r>
              <a:rPr lang="nn-NO" sz="5280" dirty="0"/>
              <a:t>Strategi</a:t>
            </a:r>
            <a:br>
              <a:rPr lang="nn-NO" sz="5280" dirty="0"/>
            </a:br>
            <a:r>
              <a:rPr lang="nn-NO" sz="5280" dirty="0"/>
              <a:t>for forsking og innovasjon</a:t>
            </a:r>
            <a:br>
              <a:rPr lang="nn-NO" dirty="0"/>
            </a:br>
            <a:br>
              <a:rPr lang="nn-NO" dirty="0"/>
            </a:br>
            <a:r>
              <a:rPr lang="nn-NO" sz="3360" dirty="0"/>
              <a:t>Samarbeidsorganet</a:t>
            </a:r>
            <a:br>
              <a:rPr lang="nn-NO" sz="3360" dirty="0"/>
            </a:br>
            <a:r>
              <a:rPr lang="nn-NO" sz="3360" dirty="0"/>
              <a:t>2024 - 2030</a:t>
            </a:r>
          </a:p>
        </p:txBody>
      </p:sp>
      <p:pic>
        <p:nvPicPr>
          <p:cNvPr id="7" name="Bilete 6">
            <a:extLst>
              <a:ext uri="{FF2B5EF4-FFF2-40B4-BE49-F238E27FC236}">
                <a16:creationId xmlns:a16="http://schemas.microsoft.com/office/drawing/2014/main" id="{50FC55AE-B374-7DC4-78C5-2CC3923C866D}"/>
              </a:ext>
            </a:extLst>
          </p:cNvPr>
          <p:cNvPicPr>
            <a:picLocks noChangeAspect="1"/>
          </p:cNvPicPr>
          <p:nvPr/>
        </p:nvPicPr>
        <p:blipFill>
          <a:blip r:embed="rId3"/>
          <a:stretch>
            <a:fillRect/>
          </a:stretch>
        </p:blipFill>
        <p:spPr>
          <a:xfrm>
            <a:off x="202449" y="102074"/>
            <a:ext cx="6463370" cy="8127527"/>
          </a:xfrm>
          <a:prstGeom prst="rect">
            <a:avLst/>
          </a:prstGeom>
          <a:ln>
            <a:solidFill>
              <a:schemeClr val="accent1"/>
            </a:solidFill>
          </a:ln>
        </p:spPr>
      </p:pic>
      <p:pic>
        <p:nvPicPr>
          <p:cNvPr id="5" name="Bilete 4">
            <a:extLst>
              <a:ext uri="{FF2B5EF4-FFF2-40B4-BE49-F238E27FC236}">
                <a16:creationId xmlns:a16="http://schemas.microsoft.com/office/drawing/2014/main" id="{38EDD211-2A32-C36B-EB90-D8A731B8105B}"/>
              </a:ext>
            </a:extLst>
          </p:cNvPr>
          <p:cNvPicPr>
            <a:picLocks noChangeAspect="1"/>
          </p:cNvPicPr>
          <p:nvPr/>
        </p:nvPicPr>
        <p:blipFill>
          <a:blip r:embed="rId4"/>
          <a:stretch>
            <a:fillRect/>
          </a:stretch>
        </p:blipFill>
        <p:spPr>
          <a:xfrm>
            <a:off x="4006708" y="4925001"/>
            <a:ext cx="5034317" cy="3304600"/>
          </a:xfrm>
          <a:prstGeom prst="rect">
            <a:avLst/>
          </a:prstGeom>
          <a:ln>
            <a:solidFill>
              <a:schemeClr val="accent1"/>
            </a:solidFill>
          </a:ln>
        </p:spPr>
      </p:pic>
    </p:spTree>
    <p:extLst>
      <p:ext uri="{BB962C8B-B14F-4D97-AF65-F5344CB8AC3E}">
        <p14:creationId xmlns:p14="http://schemas.microsoft.com/office/powerpoint/2010/main" val="429948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579308" y="4883533"/>
            <a:ext cx="9267360" cy="791242"/>
          </a:xfrm>
          <a:prstGeom prst="rect">
            <a:avLst/>
          </a:prstGeom>
          <a:noFill/>
        </p:spPr>
        <p:txBody>
          <a:bodyPr wrap="square" lIns="0" tIns="0" rIns="0" bIns="0" rtlCol="0">
            <a:spAutoFit/>
          </a:bodyPr>
          <a:lstStyle/>
          <a:p>
            <a:pPr>
              <a:tabLst>
                <a:tab pos="2125663" algn="l"/>
              </a:tabLst>
            </a:pPr>
            <a:r>
              <a:rPr lang="nb-NO" dirty="0">
                <a:solidFill>
                  <a:schemeClr val="accent1"/>
                </a:solidFill>
              </a:rPr>
              <a:t>16.45 – 17.05	</a:t>
            </a:r>
            <a:r>
              <a:rPr lang="nn-NO" b="1" dirty="0">
                <a:solidFill>
                  <a:schemeClr val="accent1"/>
                </a:solidFill>
              </a:rPr>
              <a:t>Pause m/matbit </a:t>
            </a:r>
            <a:endParaRPr lang="nb-NO" b="1" dirty="0">
              <a:solidFill>
                <a:schemeClr val="accent1"/>
              </a:solidFill>
            </a:endParaRPr>
          </a:p>
          <a:p>
            <a:pPr>
              <a:tabLst>
                <a:tab pos="2125663" algn="l"/>
              </a:tabLst>
            </a:pPr>
            <a:r>
              <a:rPr lang="nb-NO" b="1" dirty="0">
                <a:solidFill>
                  <a:schemeClr val="accent1"/>
                </a:solidFill>
              </a:rPr>
              <a:t>	</a:t>
            </a: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
        <p:nvSpPr>
          <p:cNvPr id="11" name="TekstSylinder 10">
            <a:extLst>
              <a:ext uri="{FF2B5EF4-FFF2-40B4-BE49-F238E27FC236}">
                <a16:creationId xmlns:a16="http://schemas.microsoft.com/office/drawing/2014/main" id="{71DD7578-535D-A7EC-562C-5607EF77A5B5}"/>
              </a:ext>
            </a:extLst>
          </p:cNvPr>
          <p:cNvSpPr txBox="1"/>
          <p:nvPr/>
        </p:nvSpPr>
        <p:spPr>
          <a:xfrm>
            <a:off x="2579308" y="3584210"/>
            <a:ext cx="9267360" cy="791242"/>
          </a:xfrm>
          <a:prstGeom prst="rect">
            <a:avLst/>
          </a:prstGeom>
          <a:noFill/>
        </p:spPr>
        <p:txBody>
          <a:bodyPr wrap="square" lIns="0" tIns="0" rIns="0" bIns="0" rtlCol="0">
            <a:spAutoFit/>
          </a:bodyPr>
          <a:lstStyle/>
          <a:p>
            <a:pPr>
              <a:tabLst>
                <a:tab pos="2125663" algn="l"/>
              </a:tabLst>
            </a:pPr>
            <a:r>
              <a:rPr lang="nb-NO" dirty="0">
                <a:solidFill>
                  <a:schemeClr val="accent1"/>
                </a:solidFill>
              </a:rPr>
              <a:t>16.35 – 16.45	</a:t>
            </a:r>
            <a:r>
              <a:rPr lang="nn-NO" b="1" dirty="0">
                <a:solidFill>
                  <a:schemeClr val="accent1"/>
                </a:solidFill>
              </a:rPr>
              <a:t>Spørsmål og diskusjon </a:t>
            </a:r>
            <a:endParaRPr lang="nb-NO" b="1" dirty="0">
              <a:solidFill>
                <a:schemeClr val="accent1"/>
              </a:solidFill>
            </a:endParaRPr>
          </a:p>
          <a:p>
            <a:pPr>
              <a:tabLst>
                <a:tab pos="2125663" algn="l"/>
              </a:tabLst>
            </a:pPr>
            <a:r>
              <a:rPr lang="nb-NO" b="1" dirty="0">
                <a:solidFill>
                  <a:schemeClr val="accent1"/>
                </a:solidFill>
              </a:rPr>
              <a:t>	</a:t>
            </a:r>
            <a:endParaRPr lang="nb-NO" i="1" dirty="0">
              <a:solidFill>
                <a:schemeClr val="accent1"/>
              </a:solidFill>
            </a:endParaRPr>
          </a:p>
        </p:txBody>
      </p:sp>
    </p:spTree>
    <p:extLst>
      <p:ext uri="{BB962C8B-B14F-4D97-AF65-F5344CB8AC3E}">
        <p14:creationId xmlns:p14="http://schemas.microsoft.com/office/powerpoint/2010/main" val="41645820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3956211"/>
          </a:xfrm>
          <a:prstGeom prst="rect">
            <a:avLst/>
          </a:prstGeom>
          <a:noFill/>
        </p:spPr>
        <p:txBody>
          <a:bodyPr wrap="square" lIns="0" tIns="0" rIns="0" bIns="0" rtlCol="0">
            <a:spAutoFit/>
          </a:bodyPr>
          <a:lstStyle/>
          <a:p>
            <a:pPr>
              <a:tabLst>
                <a:tab pos="2125663" algn="l"/>
              </a:tabLst>
            </a:pPr>
            <a:r>
              <a:rPr lang="nb-NO" dirty="0">
                <a:solidFill>
                  <a:schemeClr val="accent1"/>
                </a:solidFill>
              </a:rPr>
              <a:t>17.05 – 18.05	</a:t>
            </a:r>
            <a:r>
              <a:rPr lang="nn-NO" b="1" dirty="0">
                <a:solidFill>
                  <a:schemeClr val="accent1"/>
                </a:solidFill>
              </a:rPr>
              <a:t>Panelsamtale: Korleis kan forsking bidra til en 	berekraftig helseteneste i framtida?</a:t>
            </a:r>
            <a:endParaRPr lang="nb-NO" b="1" dirty="0">
              <a:solidFill>
                <a:schemeClr val="accent1"/>
              </a:solidFill>
            </a:endParaRPr>
          </a:p>
          <a:p>
            <a:pPr>
              <a:tabLst>
                <a:tab pos="2125663" algn="l"/>
              </a:tabLst>
            </a:pPr>
            <a:r>
              <a:rPr lang="nb-NO" b="1" dirty="0">
                <a:solidFill>
                  <a:schemeClr val="accent1"/>
                </a:solidFill>
              </a:rPr>
              <a:t>	</a:t>
            </a:r>
            <a:r>
              <a:rPr lang="nb-NO" dirty="0">
                <a:solidFill>
                  <a:schemeClr val="accent1"/>
                </a:solidFill>
              </a:rPr>
              <a:t>Samtalen blir leia av Svein Skeie, forskingsdirektør i 	Helse Stavanger </a:t>
            </a:r>
          </a:p>
          <a:p>
            <a:pPr>
              <a:tabLst>
                <a:tab pos="2125663" algn="l"/>
              </a:tabLst>
            </a:pPr>
            <a:r>
              <a:rPr lang="nb-NO" dirty="0">
                <a:solidFill>
                  <a:schemeClr val="accent1"/>
                </a:solidFill>
              </a:rPr>
              <a:t>	I panelet:</a:t>
            </a:r>
          </a:p>
          <a:p>
            <a:pPr>
              <a:tabLst>
                <a:tab pos="2125663" algn="l"/>
              </a:tabLst>
            </a:pPr>
            <a:r>
              <a:rPr lang="nb-NO" dirty="0">
                <a:solidFill>
                  <a:schemeClr val="accent1"/>
                </a:solidFill>
              </a:rPr>
              <a:t>	•	Gottfried Greve</a:t>
            </a:r>
          </a:p>
          <a:p>
            <a:pPr>
              <a:tabLst>
                <a:tab pos="2125663" algn="l"/>
              </a:tabLst>
            </a:pPr>
            <a:r>
              <a:rPr lang="nb-NO" dirty="0">
                <a:solidFill>
                  <a:schemeClr val="accent1"/>
                </a:solidFill>
              </a:rPr>
              <a:t>	•	Camilla Stoltenberg</a:t>
            </a:r>
          </a:p>
          <a:p>
            <a:pPr>
              <a:tabLst>
                <a:tab pos="2125663" algn="l"/>
              </a:tabLst>
            </a:pPr>
            <a:r>
              <a:rPr lang="nb-NO" dirty="0">
                <a:solidFill>
                  <a:schemeClr val="accent1"/>
                </a:solidFill>
              </a:rPr>
              <a:t>	•	Christian Moltu </a:t>
            </a:r>
          </a:p>
          <a:p>
            <a:pPr>
              <a:tabLst>
                <a:tab pos="2125663" algn="l"/>
              </a:tabLst>
            </a:pPr>
            <a:r>
              <a:rPr lang="nb-NO" dirty="0">
                <a:solidFill>
                  <a:schemeClr val="accent1"/>
                </a:solidFill>
              </a:rPr>
              <a:t>	•	Marta Ebbing</a:t>
            </a:r>
          </a:p>
          <a:p>
            <a:pPr>
              <a:tabLst>
                <a:tab pos="2125663" algn="l"/>
              </a:tabLst>
            </a:pP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4081437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0"/>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2">
            <a:extLst>
              <a:ext uri="{FF2B5EF4-FFF2-40B4-BE49-F238E27FC236}">
                <a16:creationId xmlns:a16="http://schemas.microsoft.com/office/drawing/2014/main" id="{AC907CFC-83CB-6E42-9744-B78ADDBBD01F}"/>
              </a:ext>
            </a:extLst>
          </p:cNvPr>
          <p:cNvSpPr txBox="1">
            <a:spLocks/>
          </p:cNvSpPr>
          <p:nvPr/>
        </p:nvSpPr>
        <p:spPr>
          <a:xfrm>
            <a:off x="856117" y="827740"/>
            <a:ext cx="12302671" cy="1145071"/>
          </a:xfrm>
          <a:prstGeom prst="rect">
            <a:avLst/>
          </a:prstGeom>
        </p:spPr>
        <p:txBody>
          <a:bodyPr lIns="91440" tIns="45720" rIns="91440" bIns="45720" anchor="t">
            <a:normAutofit fontScale="92500" lnSpcReduction="20000"/>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br>
              <a:rPr lang="nb-NO" sz="4400" b="0"/>
            </a:br>
            <a:r>
              <a:rPr lang="nb-NO" sz="4400" b="0">
                <a:solidFill>
                  <a:schemeClr val="accent1"/>
                </a:solidFill>
              </a:rPr>
              <a:t>Sentrale tema fremover (forts.)</a:t>
            </a:r>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11" name="Plassholder for innhold 1">
            <a:extLst>
              <a:ext uri="{FF2B5EF4-FFF2-40B4-BE49-F238E27FC236}">
                <a16:creationId xmlns:a16="http://schemas.microsoft.com/office/drawing/2014/main" id="{5F9AF208-3AF4-884F-B2D1-FE3F0DDA0F93}"/>
              </a:ext>
            </a:extLst>
          </p:cNvPr>
          <p:cNvSpPr txBox="1">
            <a:spLocks/>
          </p:cNvSpPr>
          <p:nvPr/>
        </p:nvSpPr>
        <p:spPr>
          <a:xfrm>
            <a:off x="863318" y="2208551"/>
            <a:ext cx="9595132" cy="5080146"/>
          </a:xfrm>
          <a:prstGeom prst="rect">
            <a:avLst/>
          </a:prstGeom>
        </p:spPr>
        <p:txBody>
          <a:bodyPr lIns="91440" tIns="45720" rIns="91440" bIns="45720" anchor="t">
            <a:normAutofit/>
          </a:bodyPr>
          <a:lst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lnSpc>
                <a:spcPct val="100000"/>
              </a:lnSpc>
            </a:pPr>
            <a:r>
              <a:rPr lang="nb-NO" sz="2600" dirty="0">
                <a:solidFill>
                  <a:schemeClr val="accent1"/>
                </a:solidFill>
              </a:rPr>
              <a:t>Samarbeidsorganenes instruks skal revideres</a:t>
            </a:r>
            <a:r>
              <a:rPr lang="nb-NO" sz="2600" dirty="0">
                <a:solidFill>
                  <a:schemeClr val="accent1"/>
                </a:solidFill>
                <a:ea typeface="Calibri"/>
                <a:cs typeface="Calibri"/>
              </a:rPr>
              <a:t>. Dette vil innebære en revidering </a:t>
            </a:r>
            <a:r>
              <a:rPr lang="nb-NO" sz="2600" dirty="0">
                <a:solidFill>
                  <a:schemeClr val="accent1"/>
                </a:solidFill>
              </a:rPr>
              <a:t>av gjeldende avtaler mellom institusjonene</a:t>
            </a:r>
            <a:endParaRPr lang="en-US" sz="2600" dirty="0">
              <a:solidFill>
                <a:schemeClr val="accent1"/>
              </a:solidFill>
              <a:ea typeface="Calibri" panose="020F0502020204030204"/>
              <a:cs typeface="Calibri" panose="020F0502020204030204"/>
            </a:endParaRPr>
          </a:p>
          <a:p>
            <a:pPr marL="0" indent="0">
              <a:lnSpc>
                <a:spcPct val="100000"/>
              </a:lnSpc>
              <a:buNone/>
            </a:pPr>
            <a:endParaRPr lang="nb-NO" sz="2600" dirty="0">
              <a:solidFill>
                <a:srgbClr val="FF0000"/>
              </a:solidFill>
              <a:ea typeface="Calibri"/>
              <a:cs typeface="Calibri"/>
            </a:endParaRPr>
          </a:p>
          <a:p>
            <a:pPr marL="215900" indent="-215900">
              <a:lnSpc>
                <a:spcPct val="100000"/>
              </a:lnSpc>
            </a:pPr>
            <a:r>
              <a:rPr lang="nb-NO" sz="2600" dirty="0">
                <a:solidFill>
                  <a:schemeClr val="accent1"/>
                </a:solidFill>
              </a:rPr>
              <a:t>Operasjonalisere innsatsområder i Helse Vests strategi for forsking og innovasjon 2024-2030 gjennom en tilhørende handlingsplan</a:t>
            </a:r>
            <a:endParaRPr lang="nb-NO" sz="2600" dirty="0">
              <a:solidFill>
                <a:schemeClr val="accent1"/>
              </a:solidFill>
              <a:ea typeface="Calibri"/>
              <a:cs typeface="Calibri"/>
            </a:endParaRPr>
          </a:p>
          <a:p>
            <a:pPr marL="215900" indent="-215900">
              <a:lnSpc>
                <a:spcPct val="100000"/>
              </a:lnSpc>
            </a:pPr>
            <a:endParaRPr lang="nb-NO" sz="2600" dirty="0">
              <a:solidFill>
                <a:schemeClr val="accent1"/>
              </a:solidFill>
              <a:highlight>
                <a:srgbClr val="FFFF00"/>
              </a:highlight>
              <a:ea typeface="Calibri"/>
              <a:cs typeface="Calibri"/>
            </a:endParaRPr>
          </a:p>
          <a:p>
            <a:pPr marL="0" indent="0">
              <a:lnSpc>
                <a:spcPct val="100000"/>
              </a:lnSpc>
              <a:buNone/>
            </a:pPr>
            <a:endParaRPr lang="nb-NO" sz="2600" dirty="0">
              <a:solidFill>
                <a:schemeClr val="accent1"/>
              </a:solidFill>
            </a:endParaRPr>
          </a:p>
        </p:txBody>
      </p:sp>
    </p:spTree>
    <p:extLst>
      <p:ext uri="{BB962C8B-B14F-4D97-AF65-F5344CB8AC3E}">
        <p14:creationId xmlns:p14="http://schemas.microsoft.com/office/powerpoint/2010/main" val="9360728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
        <p:nvSpPr>
          <p:cNvPr id="11" name="TekstSylinder 10">
            <a:extLst>
              <a:ext uri="{FF2B5EF4-FFF2-40B4-BE49-F238E27FC236}">
                <a16:creationId xmlns:a16="http://schemas.microsoft.com/office/drawing/2014/main" id="{71DD7578-535D-A7EC-562C-5607EF77A5B5}"/>
              </a:ext>
            </a:extLst>
          </p:cNvPr>
          <p:cNvSpPr txBox="1"/>
          <p:nvPr/>
        </p:nvSpPr>
        <p:spPr>
          <a:xfrm>
            <a:off x="2579308" y="3584210"/>
            <a:ext cx="9267360" cy="1186863"/>
          </a:xfrm>
          <a:prstGeom prst="rect">
            <a:avLst/>
          </a:prstGeom>
          <a:noFill/>
        </p:spPr>
        <p:txBody>
          <a:bodyPr wrap="square" lIns="0" tIns="0" rIns="0" bIns="0" rtlCol="0">
            <a:spAutoFit/>
          </a:bodyPr>
          <a:lstStyle/>
          <a:p>
            <a:pPr>
              <a:tabLst>
                <a:tab pos="2125663" algn="l"/>
              </a:tabLst>
            </a:pPr>
            <a:r>
              <a:rPr lang="nb-NO" dirty="0">
                <a:solidFill>
                  <a:schemeClr val="accent1"/>
                </a:solidFill>
              </a:rPr>
              <a:t>19.00 	Middag m/utdeling av Helse Vests Forskingspris og 	Pris til ung </a:t>
            </a:r>
            <a:r>
              <a:rPr lang="nb-NO" dirty="0" err="1">
                <a:solidFill>
                  <a:schemeClr val="accent1"/>
                </a:solidFill>
              </a:rPr>
              <a:t>forskar</a:t>
            </a:r>
            <a:r>
              <a:rPr lang="nb-NO" dirty="0">
                <a:solidFill>
                  <a:schemeClr val="accent1"/>
                </a:solidFill>
              </a:rPr>
              <a:t> </a:t>
            </a:r>
            <a:endParaRPr lang="nb-NO" b="1" dirty="0">
              <a:solidFill>
                <a:schemeClr val="accent1"/>
              </a:solidFill>
            </a:endParaRPr>
          </a:p>
          <a:p>
            <a:pPr>
              <a:tabLst>
                <a:tab pos="2125663" algn="l"/>
              </a:tabLst>
            </a:pPr>
            <a:r>
              <a:rPr lang="nb-NO" b="1" dirty="0">
                <a:solidFill>
                  <a:schemeClr val="accent1"/>
                </a:solidFill>
              </a:rPr>
              <a:t>	</a:t>
            </a:r>
            <a:endParaRPr lang="nb-NO" i="1" dirty="0">
              <a:solidFill>
                <a:schemeClr val="accent1"/>
              </a:solidFill>
            </a:endParaRPr>
          </a:p>
        </p:txBody>
      </p:sp>
    </p:spTree>
    <p:extLst>
      <p:ext uri="{BB962C8B-B14F-4D97-AF65-F5344CB8AC3E}">
        <p14:creationId xmlns:p14="http://schemas.microsoft.com/office/powerpoint/2010/main" val="29793821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791242"/>
          </a:xfrm>
          <a:prstGeom prst="rect">
            <a:avLst/>
          </a:prstGeom>
          <a:noFill/>
        </p:spPr>
        <p:txBody>
          <a:bodyPr wrap="square" lIns="0" tIns="0" rIns="0" bIns="0" rtlCol="0">
            <a:spAutoFit/>
          </a:bodyPr>
          <a:lstStyle/>
          <a:p>
            <a:pPr>
              <a:tabLst>
                <a:tab pos="2125663" algn="l"/>
              </a:tabLst>
            </a:pPr>
            <a:r>
              <a:rPr lang="nb-NO" dirty="0">
                <a:solidFill>
                  <a:schemeClr val="accent1"/>
                </a:solidFill>
              </a:rPr>
              <a:t>16.35 – 16.45	</a:t>
            </a:r>
            <a:r>
              <a:rPr lang="nn-NO" b="1" dirty="0">
                <a:solidFill>
                  <a:schemeClr val="accent1"/>
                </a:solidFill>
              </a:rPr>
              <a:t>Spørsmål og diskusjon </a:t>
            </a:r>
            <a:endParaRPr lang="nb-NO" b="1" dirty="0">
              <a:solidFill>
                <a:schemeClr val="accent1"/>
              </a:solidFill>
            </a:endParaRPr>
          </a:p>
          <a:p>
            <a:pPr>
              <a:tabLst>
                <a:tab pos="2125663" algn="l"/>
              </a:tabLst>
            </a:pPr>
            <a:r>
              <a:rPr lang="nb-NO" b="1" dirty="0">
                <a:solidFill>
                  <a:schemeClr val="accent1"/>
                </a:solidFill>
              </a:rPr>
              <a:t>	</a:t>
            </a: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205854232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kstSylinder 15">
            <a:extLst>
              <a:ext uri="{FF2B5EF4-FFF2-40B4-BE49-F238E27FC236}">
                <a16:creationId xmlns:a16="http://schemas.microsoft.com/office/drawing/2014/main" id="{F13510D4-706A-A848-9ABD-6FAF00AB2975}"/>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17. NOVEMBER 2022</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Gottfried Greve,</a:t>
            </a:r>
            <a:br>
              <a:rPr lang="nb-NO" sz="1700" spc="100" dirty="0">
                <a:solidFill>
                  <a:schemeClr val="bg1"/>
                </a:solidFill>
              </a:rPr>
            </a:br>
            <a:r>
              <a:rPr lang="nb-NO" sz="1700" spc="100" dirty="0">
                <a:solidFill>
                  <a:schemeClr val="bg1"/>
                </a:solidFill>
              </a:rPr>
              <a:t>professor og viserektor ved UIB</a:t>
            </a:r>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3956211"/>
          </a:xfrm>
          <a:prstGeom prst="rect">
            <a:avLst/>
          </a:prstGeom>
          <a:noFill/>
        </p:spPr>
        <p:txBody>
          <a:bodyPr wrap="square" lIns="0" tIns="0" rIns="0" bIns="0" rtlCol="0">
            <a:spAutoFit/>
          </a:bodyPr>
          <a:lstStyle/>
          <a:p>
            <a:pPr>
              <a:tabLst>
                <a:tab pos="2132013" algn="l"/>
              </a:tabLst>
            </a:pPr>
            <a:r>
              <a:rPr lang="nb-NO" dirty="0">
                <a:solidFill>
                  <a:schemeClr val="accent1"/>
                </a:solidFill>
              </a:rPr>
              <a:t>09.00 – 10.00	</a:t>
            </a:r>
            <a:r>
              <a:rPr lang="nb-NO" b="1" dirty="0">
                <a:solidFill>
                  <a:schemeClr val="accent1"/>
                </a:solidFill>
              </a:rPr>
              <a:t>Presentasjon av </a:t>
            </a:r>
            <a:r>
              <a:rPr lang="nb-NO" b="1" dirty="0" err="1">
                <a:solidFill>
                  <a:schemeClr val="accent1"/>
                </a:solidFill>
              </a:rPr>
              <a:t>vinnaren</a:t>
            </a:r>
            <a:r>
              <a:rPr lang="nb-NO" b="1" dirty="0">
                <a:solidFill>
                  <a:schemeClr val="accent1"/>
                </a:solidFill>
              </a:rPr>
              <a:t> av forskingsprisen, 	og pris til ung </a:t>
            </a:r>
            <a:r>
              <a:rPr lang="nb-NO" b="1" dirty="0" err="1">
                <a:solidFill>
                  <a:schemeClr val="accent1"/>
                </a:solidFill>
              </a:rPr>
              <a:t>forskar</a:t>
            </a:r>
            <a:r>
              <a:rPr lang="nb-NO" b="1" dirty="0">
                <a:solidFill>
                  <a:schemeClr val="accent1"/>
                </a:solidFill>
              </a:rPr>
              <a:t> </a:t>
            </a:r>
            <a:br>
              <a:rPr lang="nb-NO" b="1" dirty="0">
                <a:solidFill>
                  <a:schemeClr val="accent1"/>
                </a:solidFill>
              </a:rPr>
            </a:br>
            <a:r>
              <a:rPr lang="nb-NO" b="1" dirty="0">
                <a:solidFill>
                  <a:schemeClr val="accent1"/>
                </a:solidFill>
              </a:rPr>
              <a:t>	i Helse Vest 2023</a:t>
            </a:r>
            <a:br>
              <a:rPr lang="nb-NO" dirty="0">
                <a:solidFill>
                  <a:schemeClr val="accent1"/>
                </a:solidFill>
              </a:rPr>
            </a:br>
            <a:r>
              <a:rPr lang="nb-NO" dirty="0">
                <a:solidFill>
                  <a:schemeClr val="accent1"/>
                </a:solidFill>
              </a:rPr>
              <a:t>	</a:t>
            </a:r>
            <a:r>
              <a:rPr lang="nb-NO" i="1" dirty="0">
                <a:solidFill>
                  <a:schemeClr val="accent1"/>
                </a:solidFill>
              </a:rPr>
              <a:t>Dei to </a:t>
            </a:r>
            <a:r>
              <a:rPr lang="nb-NO" i="1" dirty="0" err="1">
                <a:solidFill>
                  <a:schemeClr val="accent1"/>
                </a:solidFill>
              </a:rPr>
              <a:t>vinnarane</a:t>
            </a:r>
            <a:endParaRPr lang="nb-NO" dirty="0">
              <a:solidFill>
                <a:schemeClr val="accent1"/>
              </a:solidFill>
            </a:endParaRPr>
          </a:p>
          <a:p>
            <a:pPr>
              <a:tabLst>
                <a:tab pos="2132013" algn="l"/>
              </a:tabLst>
            </a:pPr>
            <a:endParaRPr lang="nb-NO" dirty="0">
              <a:solidFill>
                <a:schemeClr val="accent1"/>
              </a:solidFill>
            </a:endParaRPr>
          </a:p>
          <a:p>
            <a:pPr>
              <a:tabLst>
                <a:tab pos="2132013" algn="l"/>
              </a:tabLst>
            </a:pPr>
            <a:r>
              <a:rPr lang="nb-NO" dirty="0">
                <a:solidFill>
                  <a:schemeClr val="accent1"/>
                </a:solidFill>
              </a:rPr>
              <a:t>10.00 – 10.30	</a:t>
            </a:r>
            <a:r>
              <a:rPr lang="nn-NO" b="1" dirty="0">
                <a:solidFill>
                  <a:schemeClr val="accent1"/>
                </a:solidFill>
              </a:rPr>
              <a:t>Betre rutinar for kliniske studiar i helseføretaka</a:t>
            </a:r>
          </a:p>
          <a:p>
            <a:pPr>
              <a:tabLst>
                <a:tab pos="2132013" algn="l"/>
              </a:tabLst>
            </a:pPr>
            <a:r>
              <a:rPr lang="nb-NO" dirty="0">
                <a:solidFill>
                  <a:schemeClr val="accent1"/>
                </a:solidFill>
              </a:rPr>
              <a:t>	v/Marta Ebbing, fagdirektør i Helse Bergen HF, 	Haukeland universitetssjukehus</a:t>
            </a:r>
            <a:br>
              <a:rPr lang="nb-NO" dirty="0">
                <a:solidFill>
                  <a:schemeClr val="accent1"/>
                </a:solidFill>
              </a:rPr>
            </a:br>
            <a:endParaRPr lang="nb-NO" dirty="0">
              <a:solidFill>
                <a:schemeClr val="accent1"/>
              </a:solidFill>
            </a:endParaRPr>
          </a:p>
          <a:p>
            <a:pPr>
              <a:tabLst>
                <a:tab pos="2132013" algn="l"/>
              </a:tabLst>
            </a:pPr>
            <a:r>
              <a:rPr lang="nb-NO" dirty="0">
                <a:solidFill>
                  <a:schemeClr val="accent1"/>
                </a:solidFill>
              </a:rPr>
              <a:t>10.30 –10.50	Pause og utsjekk	</a:t>
            </a: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2</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Tree>
    <p:extLst>
      <p:ext uri="{BB962C8B-B14F-4D97-AF65-F5344CB8AC3E}">
        <p14:creationId xmlns:p14="http://schemas.microsoft.com/office/powerpoint/2010/main" val="315420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AB0C225B-DC28-8048-9DF5-E06CAC98C869}"/>
              </a:ext>
            </a:extLst>
          </p:cNvPr>
          <p:cNvSpPr/>
          <p:nvPr/>
        </p:nvSpPr>
        <p:spPr>
          <a:xfrm>
            <a:off x="5219700" y="0"/>
            <a:ext cx="9410700" cy="1478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7EDA87F8-D294-EA42-9ABD-C4C23A21B9C6}"/>
              </a:ext>
            </a:extLst>
          </p:cNvPr>
          <p:cNvSpPr/>
          <p:nvPr/>
        </p:nvSpPr>
        <p:spPr>
          <a:xfrm>
            <a:off x="3600" y="0"/>
            <a:ext cx="14630400" cy="4508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0243" y="482893"/>
            <a:ext cx="3542714" cy="3542714"/>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3600" y="4508499"/>
            <a:ext cx="14623200" cy="2740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 name="Gruppe 5">
            <a:extLst>
              <a:ext uri="{FF2B5EF4-FFF2-40B4-BE49-F238E27FC236}">
                <a16:creationId xmlns:a16="http://schemas.microsoft.com/office/drawing/2014/main" id="{C4B48C63-59DB-DF41-9DA3-E18F2F7DE48E}"/>
              </a:ext>
            </a:extLst>
          </p:cNvPr>
          <p:cNvGrpSpPr/>
          <p:nvPr/>
        </p:nvGrpSpPr>
        <p:grpSpPr>
          <a:xfrm>
            <a:off x="2936495" y="7522365"/>
            <a:ext cx="8750210" cy="406504"/>
            <a:chOff x="971864" y="7522365"/>
            <a:chExt cx="8750210" cy="406504"/>
          </a:xfrm>
        </p:grpSpPr>
        <p:pic>
          <p:nvPicPr>
            <p:cNvPr id="47" name="Bilde 46">
              <a:extLst>
                <a:ext uri="{FF2B5EF4-FFF2-40B4-BE49-F238E27FC236}">
                  <a16:creationId xmlns:a16="http://schemas.microsoft.com/office/drawing/2014/main" id="{8426BE27-7C9C-8246-9879-D1B8502EDA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48" name="Bilde 47">
              <a:extLst>
                <a:ext uri="{FF2B5EF4-FFF2-40B4-BE49-F238E27FC236}">
                  <a16:creationId xmlns:a16="http://schemas.microsoft.com/office/drawing/2014/main" id="{3ABC4851-E7D8-2549-87D3-3A04327E3C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49" name="Bilde 48">
              <a:extLst>
                <a:ext uri="{FF2B5EF4-FFF2-40B4-BE49-F238E27FC236}">
                  <a16:creationId xmlns:a16="http://schemas.microsoft.com/office/drawing/2014/main" id="{0933F309-704B-9945-AE0C-894411637F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50" name="Bilde 49">
              <a:extLst>
                <a:ext uri="{FF2B5EF4-FFF2-40B4-BE49-F238E27FC236}">
                  <a16:creationId xmlns:a16="http://schemas.microsoft.com/office/drawing/2014/main" id="{BEF0A100-B0B2-0342-B923-39540C4070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51" name="Bilde 50">
              <a:extLst>
                <a:ext uri="{FF2B5EF4-FFF2-40B4-BE49-F238E27FC236}">
                  <a16:creationId xmlns:a16="http://schemas.microsoft.com/office/drawing/2014/main" id="{87371965-3793-5348-86A4-C3F3EE0DAA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52" name="Bilde 51">
              <a:extLst>
                <a:ext uri="{FF2B5EF4-FFF2-40B4-BE49-F238E27FC236}">
                  <a16:creationId xmlns:a16="http://schemas.microsoft.com/office/drawing/2014/main" id="{AB0FD713-BE0C-2E47-BBB8-C29DB3D150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53" name="Bilde 52">
              <a:extLst>
                <a:ext uri="{FF2B5EF4-FFF2-40B4-BE49-F238E27FC236}">
                  <a16:creationId xmlns:a16="http://schemas.microsoft.com/office/drawing/2014/main" id="{5D1B5DFB-FFBE-B34A-8A66-2D623A400B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grpSp>
      <p:sp>
        <p:nvSpPr>
          <p:cNvPr id="15" name="TekstSylinder 14">
            <a:extLst>
              <a:ext uri="{FF2B5EF4-FFF2-40B4-BE49-F238E27FC236}">
                <a16:creationId xmlns:a16="http://schemas.microsoft.com/office/drawing/2014/main" id="{A98D2970-FBE0-994E-80A7-B32B24405872}"/>
              </a:ext>
            </a:extLst>
          </p:cNvPr>
          <p:cNvSpPr txBox="1"/>
          <p:nvPr/>
        </p:nvSpPr>
        <p:spPr>
          <a:xfrm>
            <a:off x="3023157" y="4947928"/>
            <a:ext cx="8576886" cy="846386"/>
          </a:xfrm>
          <a:prstGeom prst="rect">
            <a:avLst/>
          </a:prstGeom>
          <a:noFill/>
        </p:spPr>
        <p:txBody>
          <a:bodyPr wrap="square" lIns="0" tIns="0" rIns="0" bIns="0" rtlCol="0">
            <a:spAutoFit/>
          </a:bodyPr>
          <a:lstStyle/>
          <a:p>
            <a:pPr algn="ctr"/>
            <a:r>
              <a:rPr lang="nb-NO" sz="5500" b="1" cap="all" spc="600">
                <a:solidFill>
                  <a:schemeClr val="bg1"/>
                </a:solidFill>
              </a:rPr>
              <a:t>GOD KONFERANSE</a:t>
            </a:r>
            <a:endParaRPr lang="nb-NO" sz="5500" spc="600">
              <a:solidFill>
                <a:schemeClr val="bg1"/>
              </a:solidFill>
            </a:endParaRPr>
          </a:p>
        </p:txBody>
      </p:sp>
    </p:spTree>
    <p:extLst>
      <p:ext uri="{BB962C8B-B14F-4D97-AF65-F5344CB8AC3E}">
        <p14:creationId xmlns:p14="http://schemas.microsoft.com/office/powerpoint/2010/main" val="1700337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1582484"/>
          </a:xfrm>
          <a:prstGeom prst="rect">
            <a:avLst/>
          </a:prstGeom>
          <a:noFill/>
        </p:spPr>
        <p:txBody>
          <a:bodyPr wrap="square" lIns="0" tIns="0" rIns="0" bIns="0" rtlCol="0">
            <a:spAutoFit/>
          </a:bodyPr>
          <a:lstStyle/>
          <a:p>
            <a:pPr>
              <a:tabLst>
                <a:tab pos="2125663" algn="l"/>
              </a:tabLst>
            </a:pPr>
            <a:r>
              <a:rPr lang="nb-NO" dirty="0">
                <a:solidFill>
                  <a:schemeClr val="accent1"/>
                </a:solidFill>
              </a:rPr>
              <a:t>13.20 – 13.40	</a:t>
            </a:r>
            <a:r>
              <a:rPr lang="nb-NO" b="1" dirty="0">
                <a:solidFill>
                  <a:schemeClr val="accent1"/>
                </a:solidFill>
              </a:rPr>
              <a:t> Forsking i Nasjonal helse og samhandlingsplan 	(NHSP)</a:t>
            </a:r>
          </a:p>
          <a:p>
            <a:pPr>
              <a:tabLst>
                <a:tab pos="2125663" algn="l"/>
              </a:tabLst>
            </a:pPr>
            <a:r>
              <a:rPr lang="nb-NO" i="1" dirty="0">
                <a:solidFill>
                  <a:schemeClr val="accent1"/>
                </a:solidFill>
              </a:rPr>
              <a:t>	Marianne van der </a:t>
            </a:r>
            <a:r>
              <a:rPr lang="nb-NO" i="1" dirty="0" err="1">
                <a:solidFill>
                  <a:schemeClr val="accent1"/>
                </a:solidFill>
              </a:rPr>
              <a:t>Wel</a:t>
            </a:r>
            <a:r>
              <a:rPr lang="nb-NO" i="1" dirty="0">
                <a:solidFill>
                  <a:schemeClr val="accent1"/>
                </a:solidFill>
              </a:rPr>
              <a:t>, </a:t>
            </a:r>
            <a:r>
              <a:rPr lang="nb-NO" i="1" dirty="0" err="1">
                <a:solidFill>
                  <a:schemeClr val="accent1"/>
                </a:solidFill>
              </a:rPr>
              <a:t>seniorrådgivar</a:t>
            </a:r>
            <a:r>
              <a:rPr lang="nb-NO" i="1" dirty="0">
                <a:solidFill>
                  <a:schemeClr val="accent1"/>
                </a:solidFill>
              </a:rPr>
              <a:t> </a:t>
            </a:r>
            <a:br>
              <a:rPr lang="nb-NO" i="1" dirty="0">
                <a:solidFill>
                  <a:schemeClr val="accent1"/>
                </a:solidFill>
              </a:rPr>
            </a:br>
            <a:r>
              <a:rPr lang="nb-NO" i="1" dirty="0">
                <a:solidFill>
                  <a:schemeClr val="accent1"/>
                </a:solidFill>
              </a:rPr>
              <a:t>	Helse- og omsorgsdepartementet</a:t>
            </a: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AE3855B7-9EAA-4125-8B3B-E133AC6B97F8}"/>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255918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C4763F20-5FB0-FEAD-AC1D-557C0CC525EB}"/>
              </a:ext>
            </a:extLst>
          </p:cNvPr>
          <p:cNvSpPr>
            <a:spLocks noGrp="1"/>
          </p:cNvSpPr>
          <p:nvPr>
            <p:ph type="pic" sz="quarter" idx="18"/>
          </p:nvPr>
        </p:nvSpPr>
        <p:spPr/>
      </p:sp>
      <p:sp>
        <p:nvSpPr>
          <p:cNvPr id="3" name="Plassholder for tekst 2">
            <a:extLst>
              <a:ext uri="{FF2B5EF4-FFF2-40B4-BE49-F238E27FC236}">
                <a16:creationId xmlns:a16="http://schemas.microsoft.com/office/drawing/2014/main" id="{FEF40B93-F6B2-391D-F165-1A5A768ACA34}"/>
              </a:ext>
            </a:extLst>
          </p:cNvPr>
          <p:cNvSpPr>
            <a:spLocks noGrp="1"/>
          </p:cNvSpPr>
          <p:nvPr>
            <p:ph type="body" sz="quarter" idx="24"/>
          </p:nvPr>
        </p:nvSpPr>
        <p:spPr/>
        <p:txBody>
          <a:bodyPr/>
          <a:lstStyle/>
          <a:p>
            <a:endParaRPr lang="nb-NO"/>
          </a:p>
        </p:txBody>
      </p:sp>
      <p:sp>
        <p:nvSpPr>
          <p:cNvPr id="4" name="Plassholder for tekst 3">
            <a:extLst>
              <a:ext uri="{FF2B5EF4-FFF2-40B4-BE49-F238E27FC236}">
                <a16:creationId xmlns:a16="http://schemas.microsoft.com/office/drawing/2014/main" id="{7914ECB7-1AB3-F79B-7FAD-4433EDAB9575}"/>
              </a:ext>
            </a:extLst>
          </p:cNvPr>
          <p:cNvSpPr>
            <a:spLocks noGrp="1"/>
          </p:cNvSpPr>
          <p:nvPr>
            <p:ph type="body" sz="quarter" idx="23"/>
          </p:nvPr>
        </p:nvSpPr>
        <p:spPr/>
        <p:txBody>
          <a:bodyPr/>
          <a:lstStyle/>
          <a:p>
            <a:r>
              <a:rPr lang="nb-NO" dirty="0"/>
              <a:t>Forskning i nasjonal helse- og samhandlingsplan</a:t>
            </a:r>
          </a:p>
        </p:txBody>
      </p:sp>
      <p:sp>
        <p:nvSpPr>
          <p:cNvPr id="5" name="Plassholder for tekst 4">
            <a:extLst>
              <a:ext uri="{FF2B5EF4-FFF2-40B4-BE49-F238E27FC236}">
                <a16:creationId xmlns:a16="http://schemas.microsoft.com/office/drawing/2014/main" id="{73E7A55D-D9E7-78F9-F5C5-1C8117C3E604}"/>
              </a:ext>
            </a:extLst>
          </p:cNvPr>
          <p:cNvSpPr>
            <a:spLocks noGrp="1"/>
          </p:cNvSpPr>
          <p:nvPr>
            <p:ph type="body" sz="quarter" idx="16"/>
          </p:nvPr>
        </p:nvSpPr>
        <p:spPr/>
        <p:txBody>
          <a:bodyPr/>
          <a:lstStyle/>
          <a:p>
            <a:r>
              <a:rPr lang="nb-NO" dirty="0"/>
              <a:t>Marianne van der Wel</a:t>
            </a:r>
          </a:p>
        </p:txBody>
      </p:sp>
      <p:sp>
        <p:nvSpPr>
          <p:cNvPr id="6" name="Plassholder for tekst 5">
            <a:extLst>
              <a:ext uri="{FF2B5EF4-FFF2-40B4-BE49-F238E27FC236}">
                <a16:creationId xmlns:a16="http://schemas.microsoft.com/office/drawing/2014/main" id="{DAFCFF8C-0E4F-FD12-6A47-E6B4A4B50F2C}"/>
              </a:ext>
            </a:extLst>
          </p:cNvPr>
          <p:cNvSpPr>
            <a:spLocks noGrp="1"/>
          </p:cNvSpPr>
          <p:nvPr>
            <p:ph type="body" sz="quarter" idx="17"/>
          </p:nvPr>
        </p:nvSpPr>
        <p:spPr/>
        <p:txBody>
          <a:bodyPr/>
          <a:lstStyle/>
          <a:p>
            <a:r>
              <a:rPr lang="nb-NO" dirty="0"/>
              <a:t>Helse Vest regionale forskningskonferanse 2023</a:t>
            </a:r>
          </a:p>
        </p:txBody>
      </p:sp>
      <p:sp>
        <p:nvSpPr>
          <p:cNvPr id="7" name="Plassholder for tekst 6">
            <a:extLst>
              <a:ext uri="{FF2B5EF4-FFF2-40B4-BE49-F238E27FC236}">
                <a16:creationId xmlns:a16="http://schemas.microsoft.com/office/drawing/2014/main" id="{4E787819-B0E8-70C1-121A-AEA4EAB8B1DF}"/>
              </a:ext>
            </a:extLst>
          </p:cNvPr>
          <p:cNvSpPr>
            <a:spLocks noGrp="1"/>
          </p:cNvSpPr>
          <p:nvPr>
            <p:ph type="body" sz="quarter" idx="25"/>
          </p:nvPr>
        </p:nvSpPr>
        <p:spPr/>
        <p:txBody>
          <a:bodyPr/>
          <a:lstStyle/>
          <a:p>
            <a:endParaRPr lang="nb-NO"/>
          </a:p>
        </p:txBody>
      </p:sp>
      <p:sp>
        <p:nvSpPr>
          <p:cNvPr id="8" name="Plassholder for tekst 7">
            <a:extLst>
              <a:ext uri="{FF2B5EF4-FFF2-40B4-BE49-F238E27FC236}">
                <a16:creationId xmlns:a16="http://schemas.microsoft.com/office/drawing/2014/main" id="{75D85051-F70A-8B37-B130-3EA3820BF99D}"/>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11437577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E711AE-4732-098E-0947-C352744951B6}"/>
              </a:ext>
            </a:extLst>
          </p:cNvPr>
          <p:cNvSpPr>
            <a:spLocks noGrp="1"/>
          </p:cNvSpPr>
          <p:nvPr>
            <p:ph type="title"/>
          </p:nvPr>
        </p:nvSpPr>
        <p:spPr/>
        <p:txBody>
          <a:bodyPr/>
          <a:lstStyle/>
          <a:p>
            <a:r>
              <a:rPr lang="nb-NO" dirty="0"/>
              <a:t>Regjeringens overordnede mål</a:t>
            </a:r>
          </a:p>
        </p:txBody>
      </p:sp>
      <p:sp>
        <p:nvSpPr>
          <p:cNvPr id="4" name="Plassholder for lysbildenummer 3">
            <a:extLst>
              <a:ext uri="{FF2B5EF4-FFF2-40B4-BE49-F238E27FC236}">
                <a16:creationId xmlns:a16="http://schemas.microsoft.com/office/drawing/2014/main" id="{05D980D8-ADCD-6283-AAC5-A895E0AF21BB}"/>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17</a:t>
            </a:fld>
            <a:endParaRPr lang="nb-NO" dirty="0">
              <a:solidFill>
                <a:srgbClr val="000000">
                  <a:lumMod val="50000"/>
                  <a:lumOff val="50000"/>
                </a:srgbClr>
              </a:solidFill>
            </a:endParaRPr>
          </a:p>
        </p:txBody>
      </p:sp>
      <p:sp>
        <p:nvSpPr>
          <p:cNvPr id="6" name="Plassholder for innhold 6">
            <a:extLst>
              <a:ext uri="{FF2B5EF4-FFF2-40B4-BE49-F238E27FC236}">
                <a16:creationId xmlns:a16="http://schemas.microsoft.com/office/drawing/2014/main" id="{6471A8CA-F6F0-F950-5786-D584146D795A}"/>
              </a:ext>
            </a:extLst>
          </p:cNvPr>
          <p:cNvSpPr txBox="1">
            <a:spLocks noGrp="1"/>
          </p:cNvSpPr>
          <p:nvPr>
            <p:ph idx="1"/>
          </p:nvPr>
        </p:nvSpPr>
        <p:spPr>
          <a:xfrm>
            <a:off x="1005286" y="2327910"/>
            <a:ext cx="10809914" cy="3963393"/>
          </a:xfrm>
          <a:prstGeom prst="rect">
            <a:avLst/>
          </a:prstGeom>
          <a:noFill/>
          <a:ln>
            <a:solidFill>
              <a:srgbClr val="FFC000"/>
            </a:solidFill>
          </a:ln>
        </p:spPr>
        <p:txBody>
          <a:bodyPr wrap="square" rtlCol="0">
            <a:spAutoFit/>
          </a:bodyPr>
          <a:lstStyle/>
          <a:p>
            <a:pPr>
              <a:lnSpc>
                <a:spcPct val="150000"/>
              </a:lnSpc>
              <a:tabLst>
                <a:tab pos="302514" algn="l"/>
              </a:tabLst>
            </a:pPr>
            <a:r>
              <a:rPr lang="nb-NO" sz="2400" dirty="0">
                <a:latin typeface="+mn-lt"/>
                <a:ea typeface="Batang" panose="02030600000101010101" pitchFamily="18" charset="-127"/>
                <a:cs typeface="Times New Roman" panose="02020603050405020304" pitchFamily="18" charset="0"/>
              </a:rPr>
              <a:t>God helse og mestring i befolkningen, uavhengig av sosial bakgrunn</a:t>
            </a:r>
          </a:p>
          <a:p>
            <a:pPr>
              <a:lnSpc>
                <a:spcPct val="150000"/>
              </a:lnSpc>
              <a:tabLst>
                <a:tab pos="302514" algn="l"/>
              </a:tabLst>
            </a:pPr>
            <a:r>
              <a:rPr lang="nb-NO" sz="2400" dirty="0">
                <a:latin typeface="+mn-lt"/>
                <a:ea typeface="Batang" panose="02030600000101010101" pitchFamily="18" charset="-127"/>
                <a:cs typeface="Times New Roman" panose="02020603050405020304" pitchFamily="18" charset="0"/>
              </a:rPr>
              <a:t>Gode pasientforløp og rask tilgang til tjenester i hele landet</a:t>
            </a:r>
          </a:p>
          <a:p>
            <a:pPr>
              <a:lnSpc>
                <a:spcPct val="150000"/>
              </a:lnSpc>
              <a:tabLst>
                <a:tab pos="302514" algn="l"/>
              </a:tabLst>
            </a:pPr>
            <a:r>
              <a:rPr lang="nb-NO" sz="2400" dirty="0">
                <a:latin typeface="+mn-lt"/>
                <a:ea typeface="Batang" panose="02030600000101010101" pitchFamily="18" charset="-127"/>
                <a:cs typeface="Times New Roman" panose="02020603050405020304" pitchFamily="18" charset="0"/>
              </a:rPr>
              <a:t>Helse- og omsorgstjenesten er et attraktivt arbeidssted i et livslangt karriereløp</a:t>
            </a:r>
          </a:p>
          <a:p>
            <a:pPr>
              <a:lnSpc>
                <a:spcPct val="150000"/>
              </a:lnSpc>
              <a:tabLst>
                <a:tab pos="302514" algn="l"/>
              </a:tabLst>
            </a:pPr>
            <a:r>
              <a:rPr lang="nb-NO" sz="2400" dirty="0">
                <a:latin typeface="+mn-lt"/>
                <a:ea typeface="Batang" panose="02030600000101010101" pitchFamily="18" charset="-127"/>
                <a:cs typeface="Times New Roman" panose="02020603050405020304" pitchFamily="18" charset="0"/>
              </a:rPr>
              <a:t>Bærekraftig og rettferdig ressursbruk</a:t>
            </a:r>
          </a:p>
          <a:p>
            <a:pPr>
              <a:lnSpc>
                <a:spcPct val="150000"/>
              </a:lnSpc>
              <a:tabLst>
                <a:tab pos="302514" algn="l"/>
              </a:tabLst>
            </a:pPr>
            <a:r>
              <a:rPr lang="nb-NO" sz="2400" dirty="0">
                <a:latin typeface="+mn-lt"/>
                <a:ea typeface="Batang" panose="02030600000101010101" pitchFamily="18" charset="-127"/>
                <a:cs typeface="Times New Roman" panose="02020603050405020304" pitchFamily="18" charset="0"/>
              </a:rPr>
              <a:t>Helse- og omsorgssektoren er forberedt i møte med kriser og katastrofer</a:t>
            </a:r>
          </a:p>
        </p:txBody>
      </p:sp>
      <p:sp>
        <p:nvSpPr>
          <p:cNvPr id="7" name="Tittel 1">
            <a:extLst>
              <a:ext uri="{FF2B5EF4-FFF2-40B4-BE49-F238E27FC236}">
                <a16:creationId xmlns:a16="http://schemas.microsoft.com/office/drawing/2014/main" id="{D5A2C5F6-7F05-26FB-D8D8-44F6431E4E0A}"/>
              </a:ext>
            </a:extLst>
          </p:cNvPr>
          <p:cNvSpPr>
            <a:spLocks noGrp="1"/>
          </p:cNvSpPr>
          <p:nvPr>
            <p:ph type="body" sz="quarter" idx="15"/>
          </p:nvPr>
        </p:nvSpPr>
        <p:spPr>
          <a:xfrm>
            <a:off x="10408919" y="6842760"/>
            <a:ext cx="4383407" cy="569596"/>
          </a:xfrm>
        </p:spPr>
        <p:txBody>
          <a:bodyPr>
            <a:noAutofit/>
          </a:bodyPr>
          <a:lstStyle/>
          <a:p>
            <a:r>
              <a:rPr lang="sv-SE" sz="2160" i="1" dirty="0">
                <a:solidFill>
                  <a:schemeClr val="tx1"/>
                </a:solidFill>
              </a:rPr>
              <a:t>Prop. 1 S (2023-2024), del I</a:t>
            </a:r>
            <a:endParaRPr lang="nb-NO" sz="2160" i="1" dirty="0">
              <a:solidFill>
                <a:schemeClr val="tx1"/>
              </a:solidFill>
            </a:endParaRPr>
          </a:p>
        </p:txBody>
      </p:sp>
    </p:spTree>
    <p:extLst>
      <p:ext uri="{BB962C8B-B14F-4D97-AF65-F5344CB8AC3E}">
        <p14:creationId xmlns:p14="http://schemas.microsoft.com/office/powerpoint/2010/main" val="278285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D47BEB-4D03-B958-008E-10E263784FFD}"/>
              </a:ext>
            </a:extLst>
          </p:cNvPr>
          <p:cNvSpPr>
            <a:spLocks noGrp="1"/>
          </p:cNvSpPr>
          <p:nvPr>
            <p:ph type="title"/>
          </p:nvPr>
        </p:nvSpPr>
        <p:spPr/>
        <p:txBody>
          <a:bodyPr/>
          <a:lstStyle/>
          <a:p>
            <a:r>
              <a:rPr lang="nb-NO" dirty="0"/>
              <a:t>Regjeringens helse- og omsorgspolitikk</a:t>
            </a:r>
          </a:p>
        </p:txBody>
      </p:sp>
      <p:sp>
        <p:nvSpPr>
          <p:cNvPr id="3" name="Plassholder for lysbildenummer 2">
            <a:extLst>
              <a:ext uri="{FF2B5EF4-FFF2-40B4-BE49-F238E27FC236}">
                <a16:creationId xmlns:a16="http://schemas.microsoft.com/office/drawing/2014/main" id="{F22782BC-95A0-D600-4166-0FD49FD7096A}"/>
              </a:ext>
            </a:extLst>
          </p:cNvPr>
          <p:cNvSpPr>
            <a:spLocks noGrp="1"/>
          </p:cNvSpPr>
          <p:nvPr>
            <p:ph type="sldNum" sz="quarter" idx="12"/>
          </p:nvPr>
        </p:nvSpPr>
        <p:spPr/>
        <p:txBody>
          <a:bodyPr/>
          <a:lstStyle/>
          <a:p>
            <a:pPr defTabSz="1097280"/>
            <a:fld id="{29E3B291-050D-4A82-B0A1-DB349FC61753}" type="slidenum">
              <a:rPr lang="nb-NO">
                <a:solidFill>
                  <a:srgbClr val="000000">
                    <a:lumMod val="50000"/>
                    <a:lumOff val="50000"/>
                  </a:srgbClr>
                </a:solidFill>
              </a:rPr>
              <a:pPr defTabSz="1097280"/>
              <a:t>18</a:t>
            </a:fld>
            <a:endParaRPr lang="nb-NO" dirty="0">
              <a:solidFill>
                <a:srgbClr val="000000">
                  <a:lumMod val="50000"/>
                  <a:lumOff val="50000"/>
                </a:srgbClr>
              </a:solidFill>
            </a:endParaRPr>
          </a:p>
        </p:txBody>
      </p:sp>
      <p:pic>
        <p:nvPicPr>
          <p:cNvPr id="4" name="Bilde 3">
            <a:extLst>
              <a:ext uri="{FF2B5EF4-FFF2-40B4-BE49-F238E27FC236}">
                <a16:creationId xmlns:a16="http://schemas.microsoft.com/office/drawing/2014/main" id="{FA3E8609-703B-D2B8-8C6E-3D7A158AA9BA}"/>
              </a:ext>
            </a:extLst>
          </p:cNvPr>
          <p:cNvPicPr>
            <a:picLocks noChangeAspect="1"/>
          </p:cNvPicPr>
          <p:nvPr/>
        </p:nvPicPr>
        <p:blipFill rotWithShape="1">
          <a:blip r:embed="rId3"/>
          <a:srcRect l="3955" t="19728" r="3839" b="8670"/>
          <a:stretch/>
        </p:blipFill>
        <p:spPr>
          <a:xfrm>
            <a:off x="576948" y="2257426"/>
            <a:ext cx="10079000" cy="4402454"/>
          </a:xfrm>
          <a:prstGeom prst="rect">
            <a:avLst/>
          </a:prstGeom>
          <a:ln>
            <a:noFill/>
          </a:ln>
          <a:effectLst>
            <a:outerShdw blurRad="190500" algn="tl" rotWithShape="0">
              <a:srgbClr val="000000">
                <a:alpha val="70000"/>
              </a:srgbClr>
            </a:outerShdw>
          </a:effectLst>
        </p:spPr>
      </p:pic>
      <p:pic>
        <p:nvPicPr>
          <p:cNvPr id="6" name="Grafikk 5" descr="Avmerking med heldekkende fyll">
            <a:extLst>
              <a:ext uri="{FF2B5EF4-FFF2-40B4-BE49-F238E27FC236}">
                <a16:creationId xmlns:a16="http://schemas.microsoft.com/office/drawing/2014/main" id="{E4A7CE0A-11C6-F6F9-BBAD-E90011BF1A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5840" y="3003209"/>
            <a:ext cx="801100" cy="801100"/>
          </a:xfrm>
          <a:prstGeom prst="rect">
            <a:avLst/>
          </a:prstGeom>
        </p:spPr>
      </p:pic>
      <p:pic>
        <p:nvPicPr>
          <p:cNvPr id="7" name="Grafikk 6" descr="Avmerking med heldekkende fyll">
            <a:extLst>
              <a:ext uri="{FF2B5EF4-FFF2-40B4-BE49-F238E27FC236}">
                <a16:creationId xmlns:a16="http://schemas.microsoft.com/office/drawing/2014/main" id="{1D8994E3-E309-54A9-42BD-DDD2D19F99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9018" y="4451520"/>
            <a:ext cx="801100" cy="801100"/>
          </a:xfrm>
          <a:prstGeom prst="rect">
            <a:avLst/>
          </a:prstGeom>
        </p:spPr>
      </p:pic>
      <p:pic>
        <p:nvPicPr>
          <p:cNvPr id="8" name="Grafikk 7" descr="Avmerking med heldekkende fyll">
            <a:extLst>
              <a:ext uri="{FF2B5EF4-FFF2-40B4-BE49-F238E27FC236}">
                <a16:creationId xmlns:a16="http://schemas.microsoft.com/office/drawing/2014/main" id="{510250BF-FBBE-379C-2DEF-71B673004C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09128" y="4502015"/>
            <a:ext cx="801100" cy="801100"/>
          </a:xfrm>
          <a:prstGeom prst="rect">
            <a:avLst/>
          </a:prstGeom>
        </p:spPr>
      </p:pic>
      <p:pic>
        <p:nvPicPr>
          <p:cNvPr id="9" name="Grafikk 8" descr="Avmerking med heldekkende fyll">
            <a:extLst>
              <a:ext uri="{FF2B5EF4-FFF2-40B4-BE49-F238E27FC236}">
                <a16:creationId xmlns:a16="http://schemas.microsoft.com/office/drawing/2014/main" id="{E401C57C-3F2A-9286-DF4F-FD238577D4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20781" y="5835932"/>
            <a:ext cx="801100" cy="801100"/>
          </a:xfrm>
          <a:prstGeom prst="rect">
            <a:avLst/>
          </a:prstGeom>
        </p:spPr>
      </p:pic>
      <p:sp>
        <p:nvSpPr>
          <p:cNvPr id="10" name="TekstSylinder 9">
            <a:extLst>
              <a:ext uri="{FF2B5EF4-FFF2-40B4-BE49-F238E27FC236}">
                <a16:creationId xmlns:a16="http://schemas.microsoft.com/office/drawing/2014/main" id="{E0F8D3B7-656F-9578-2491-044B72E7F7BB}"/>
              </a:ext>
            </a:extLst>
          </p:cNvPr>
          <p:cNvSpPr txBox="1"/>
          <p:nvPr/>
        </p:nvSpPr>
        <p:spPr>
          <a:xfrm>
            <a:off x="11387469" y="5194018"/>
            <a:ext cx="3064885" cy="2456057"/>
          </a:xfrm>
          <a:prstGeom prst="rect">
            <a:avLst/>
          </a:prstGeom>
          <a:solidFill>
            <a:schemeClr val="accent6">
              <a:lumMod val="20000"/>
              <a:lumOff val="80000"/>
            </a:schemeClr>
          </a:solidFill>
          <a:ln w="19050">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defTabSz="1097280">
              <a:buFont typeface="Arial" panose="020B0604020202020204" pitchFamily="34" charset="0"/>
              <a:buChar char="•"/>
            </a:pPr>
            <a:r>
              <a:rPr lang="nb-NO" sz="1920" dirty="0" err="1">
                <a:solidFill>
                  <a:srgbClr val="000000"/>
                </a:solidFill>
                <a:latin typeface="Arial"/>
                <a:hlinkClick r:id="rId8"/>
              </a:rPr>
              <a:t>Distriktsmelding</a:t>
            </a:r>
            <a:endParaRPr lang="nb-NO" sz="1920" dirty="0">
              <a:solidFill>
                <a:srgbClr val="000000"/>
              </a:solidFill>
              <a:latin typeface="Arial"/>
            </a:endParaRPr>
          </a:p>
          <a:p>
            <a:pPr marL="342900" indent="-342900" defTabSz="1097280">
              <a:buFont typeface="Arial" panose="020B0604020202020204" pitchFamily="34" charset="0"/>
              <a:buChar char="•"/>
            </a:pPr>
            <a:r>
              <a:rPr lang="nb-NO" sz="1920" dirty="0">
                <a:solidFill>
                  <a:srgbClr val="000000"/>
                </a:solidFill>
                <a:latin typeface="Arial"/>
                <a:hlinkClick r:id="rId9"/>
              </a:rPr>
              <a:t>Tillitsreform</a:t>
            </a:r>
            <a:endParaRPr lang="nb-NO" sz="1920" dirty="0">
              <a:solidFill>
                <a:srgbClr val="000000"/>
              </a:solidFill>
              <a:latin typeface="Arial"/>
            </a:endParaRPr>
          </a:p>
          <a:p>
            <a:pPr marL="342900" indent="-342900" defTabSz="1097280">
              <a:buFont typeface="Arial" panose="020B0604020202020204" pitchFamily="34" charset="0"/>
              <a:buChar char="•"/>
            </a:pPr>
            <a:r>
              <a:rPr lang="nb-NO" sz="1920" dirty="0">
                <a:solidFill>
                  <a:srgbClr val="000000"/>
                </a:solidFill>
                <a:latin typeface="Arial"/>
                <a:hlinkClick r:id="rId10"/>
              </a:rPr>
              <a:t>Forsøkskommuner</a:t>
            </a:r>
            <a:endParaRPr lang="nb-NO" sz="1920" dirty="0">
              <a:solidFill>
                <a:srgbClr val="000000"/>
              </a:solidFill>
              <a:latin typeface="Arial"/>
            </a:endParaRPr>
          </a:p>
          <a:p>
            <a:pPr marL="342900" indent="-342900" defTabSz="1097280">
              <a:buFont typeface="Arial" panose="020B0604020202020204" pitchFamily="34" charset="0"/>
              <a:buChar char="•"/>
            </a:pPr>
            <a:r>
              <a:rPr lang="nb-NO" sz="1920" dirty="0">
                <a:solidFill>
                  <a:srgbClr val="000000"/>
                </a:solidFill>
                <a:latin typeface="Arial"/>
              </a:rPr>
              <a:t>Profesjonsmelding</a:t>
            </a:r>
          </a:p>
          <a:p>
            <a:pPr marL="342900" indent="-342900" defTabSz="1097280">
              <a:buFont typeface="Arial" panose="020B0604020202020204" pitchFamily="34" charset="0"/>
              <a:buChar char="•"/>
            </a:pPr>
            <a:r>
              <a:rPr lang="nb-NO" sz="1920" dirty="0">
                <a:solidFill>
                  <a:srgbClr val="000000"/>
                </a:solidFill>
                <a:latin typeface="Arial"/>
              </a:rPr>
              <a:t>Prioriteringsmelding</a:t>
            </a:r>
          </a:p>
          <a:p>
            <a:pPr marL="342900" indent="-342900" defTabSz="1097280">
              <a:buFont typeface="Arial" panose="020B0604020202020204" pitchFamily="34" charset="0"/>
              <a:buChar char="•"/>
            </a:pPr>
            <a:r>
              <a:rPr lang="nb-NO" sz="1920" dirty="0">
                <a:solidFill>
                  <a:srgbClr val="000000"/>
                </a:solidFill>
                <a:latin typeface="Arial"/>
              </a:rPr>
              <a:t>Melding om </a:t>
            </a:r>
            <a:r>
              <a:rPr lang="nb-NO" sz="1920" dirty="0" err="1">
                <a:solidFill>
                  <a:srgbClr val="000000"/>
                </a:solidFill>
                <a:latin typeface="Arial"/>
              </a:rPr>
              <a:t>prehospitale</a:t>
            </a:r>
            <a:r>
              <a:rPr lang="nb-NO" sz="1920" dirty="0">
                <a:solidFill>
                  <a:srgbClr val="000000"/>
                </a:solidFill>
                <a:latin typeface="Arial"/>
              </a:rPr>
              <a:t> tjenester</a:t>
            </a:r>
          </a:p>
          <a:p>
            <a:pPr marL="342900" indent="-342900" defTabSz="1097280">
              <a:buFont typeface="Arial" panose="020B0604020202020204" pitchFamily="34" charset="0"/>
              <a:buChar char="•"/>
            </a:pPr>
            <a:r>
              <a:rPr lang="nb-NO" sz="1920" dirty="0">
                <a:solidFill>
                  <a:srgbClr val="000000"/>
                </a:solidFill>
                <a:latin typeface="Arial"/>
              </a:rPr>
              <a:t>mv.</a:t>
            </a:r>
          </a:p>
        </p:txBody>
      </p:sp>
      <p:sp>
        <p:nvSpPr>
          <p:cNvPr id="11" name="Pil: venstre og høyre 10">
            <a:extLst>
              <a:ext uri="{FF2B5EF4-FFF2-40B4-BE49-F238E27FC236}">
                <a16:creationId xmlns:a16="http://schemas.microsoft.com/office/drawing/2014/main" id="{573A588E-8F2C-4CC4-4CC5-279742838D92}"/>
              </a:ext>
            </a:extLst>
          </p:cNvPr>
          <p:cNvSpPr/>
          <p:nvPr/>
        </p:nvSpPr>
        <p:spPr>
          <a:xfrm>
            <a:off x="10789921" y="5958386"/>
            <a:ext cx="457393" cy="25524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FFFFFF"/>
              </a:solidFill>
              <a:latin typeface="Arial"/>
            </a:endParaRPr>
          </a:p>
        </p:txBody>
      </p:sp>
      <p:sp>
        <p:nvSpPr>
          <p:cNvPr id="12" name="Tittel 7">
            <a:extLst>
              <a:ext uri="{FF2B5EF4-FFF2-40B4-BE49-F238E27FC236}">
                <a16:creationId xmlns:a16="http://schemas.microsoft.com/office/drawing/2014/main" id="{4B7AAFA6-F8F5-0304-7652-7635F878848F}"/>
              </a:ext>
            </a:extLst>
          </p:cNvPr>
          <p:cNvSpPr txBox="1">
            <a:spLocks/>
          </p:cNvSpPr>
          <p:nvPr/>
        </p:nvSpPr>
        <p:spPr>
          <a:xfrm>
            <a:off x="11270755" y="1818433"/>
            <a:ext cx="3383087" cy="2773127"/>
          </a:xfrm>
          <a:prstGeom prst="rect">
            <a:avLst/>
          </a:prstGeom>
        </p:spPr>
        <p:txBody>
          <a:bodyPr vert="horz" lIns="109728" tIns="54864" rIns="109728" bIns="54864" rtlCol="0" anchor="ctr">
            <a:noAutofit/>
          </a:bodyPr>
          <a:lstStyle>
            <a:lvl1pPr algn="l" defTabSz="914400" rtl="0" eaLnBrk="1" latinLnBrk="0" hangingPunct="1">
              <a:lnSpc>
                <a:spcPct val="100000"/>
              </a:lnSpc>
              <a:spcBef>
                <a:spcPct val="0"/>
              </a:spcBef>
              <a:buNone/>
              <a:defRPr sz="3600" kern="1200" baseline="0">
                <a:solidFill>
                  <a:schemeClr val="tx1"/>
                </a:solidFill>
                <a:latin typeface="Arial" panose="020B0604020202020204" pitchFamily="34" charset="0"/>
                <a:ea typeface="Open Sans Semibold" panose="020B0706030804020204" pitchFamily="34" charset="0"/>
                <a:cs typeface="Arial" panose="020B0604020202020204" pitchFamily="34" charset="0"/>
              </a:defRPr>
            </a:lvl1pPr>
          </a:lstStyle>
          <a:p>
            <a:pPr algn="ctr" defTabSz="1097280"/>
            <a:r>
              <a:rPr lang="nb-NO" sz="1920" dirty="0">
                <a:solidFill>
                  <a:srgbClr val="000000"/>
                </a:solidFill>
              </a:rPr>
              <a:t>«</a:t>
            </a:r>
            <a:r>
              <a:rPr lang="nb-NO" sz="1920" i="1" dirty="0">
                <a:solidFill>
                  <a:srgbClr val="000000"/>
                </a:solidFill>
              </a:rPr>
              <a:t>[de tre meldingene]…vil sammen danne rammen for regjeringens helse- og omsorgspolitikk og være der initiativer og løsninger samles.</a:t>
            </a:r>
            <a:r>
              <a:rPr lang="nb-NO" sz="1920" dirty="0">
                <a:solidFill>
                  <a:srgbClr val="000000"/>
                </a:solidFill>
              </a:rPr>
              <a:t>»</a:t>
            </a:r>
          </a:p>
        </p:txBody>
      </p:sp>
      <p:sp>
        <p:nvSpPr>
          <p:cNvPr id="13" name="Høyre klammeparentes 12">
            <a:extLst>
              <a:ext uri="{FF2B5EF4-FFF2-40B4-BE49-F238E27FC236}">
                <a16:creationId xmlns:a16="http://schemas.microsoft.com/office/drawing/2014/main" id="{0858FF37-62CE-E105-B58A-0DA86E316A21}"/>
              </a:ext>
            </a:extLst>
          </p:cNvPr>
          <p:cNvSpPr/>
          <p:nvPr/>
        </p:nvSpPr>
        <p:spPr>
          <a:xfrm>
            <a:off x="10846447" y="2813907"/>
            <a:ext cx="350520" cy="782180"/>
          </a:xfrm>
          <a:prstGeom prst="rightBrace">
            <a:avLst/>
          </a:prstGeom>
          <a:ln w="1905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nb-NO" sz="2160">
              <a:solidFill>
                <a:srgbClr val="000000"/>
              </a:solidFill>
              <a:latin typeface="Arial"/>
            </a:endParaRPr>
          </a:p>
        </p:txBody>
      </p:sp>
      <p:sp>
        <p:nvSpPr>
          <p:cNvPr id="14" name="Plassholder for tekst 5">
            <a:extLst>
              <a:ext uri="{FF2B5EF4-FFF2-40B4-BE49-F238E27FC236}">
                <a16:creationId xmlns:a16="http://schemas.microsoft.com/office/drawing/2014/main" id="{E666ECC5-9A9B-7821-BD79-6EE2F07E7781}"/>
              </a:ext>
            </a:extLst>
          </p:cNvPr>
          <p:cNvSpPr txBox="1">
            <a:spLocks/>
          </p:cNvSpPr>
          <p:nvPr/>
        </p:nvSpPr>
        <p:spPr>
          <a:xfrm>
            <a:off x="12603480" y="4323574"/>
            <a:ext cx="1803154" cy="26798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1097280">
              <a:spcBef>
                <a:spcPts val="1200"/>
              </a:spcBef>
              <a:buNone/>
              <a:defRPr/>
            </a:pPr>
            <a:r>
              <a:rPr lang="sv-SE" sz="960" dirty="0">
                <a:solidFill>
                  <a:srgbClr val="000000"/>
                </a:solidFill>
              </a:rPr>
              <a:t>Prop. 1 S (2022-2023):Del I</a:t>
            </a:r>
            <a:endParaRPr lang="nb-NO" sz="2880" dirty="0">
              <a:solidFill>
                <a:srgbClr val="000000"/>
              </a:solidFill>
            </a:endParaRPr>
          </a:p>
        </p:txBody>
      </p:sp>
    </p:spTree>
    <p:extLst>
      <p:ext uri="{BB962C8B-B14F-4D97-AF65-F5344CB8AC3E}">
        <p14:creationId xmlns:p14="http://schemas.microsoft.com/office/powerpoint/2010/main" val="295540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0DD5367A-32B6-DC19-EC6A-A076BD403208}"/>
              </a:ext>
            </a:extLst>
          </p:cNvPr>
          <p:cNvSpPr>
            <a:spLocks noGrp="1"/>
          </p:cNvSpPr>
          <p:nvPr>
            <p:ph type="pic" sz="quarter" idx="16"/>
          </p:nvPr>
        </p:nvSpPr>
        <p:spPr/>
      </p:sp>
      <p:sp>
        <p:nvSpPr>
          <p:cNvPr id="3" name="Plassholder for tekst 2">
            <a:extLst>
              <a:ext uri="{FF2B5EF4-FFF2-40B4-BE49-F238E27FC236}">
                <a16:creationId xmlns:a16="http://schemas.microsoft.com/office/drawing/2014/main" id="{5576AF4D-66E7-1229-658B-DB9A40B6C558}"/>
              </a:ext>
            </a:extLst>
          </p:cNvPr>
          <p:cNvSpPr>
            <a:spLocks noGrp="1"/>
          </p:cNvSpPr>
          <p:nvPr>
            <p:ph type="body" sz="quarter" idx="11"/>
          </p:nvPr>
        </p:nvSpPr>
        <p:spPr/>
        <p:txBody>
          <a:bodyPr/>
          <a:lstStyle/>
          <a:p>
            <a:r>
              <a:rPr lang="nb-NO" dirty="0"/>
              <a:t>Nasjonal helse- og samhandlingsplan</a:t>
            </a:r>
          </a:p>
        </p:txBody>
      </p:sp>
      <p:sp>
        <p:nvSpPr>
          <p:cNvPr id="4" name="Plassholder for tekst 3">
            <a:extLst>
              <a:ext uri="{FF2B5EF4-FFF2-40B4-BE49-F238E27FC236}">
                <a16:creationId xmlns:a16="http://schemas.microsoft.com/office/drawing/2014/main" id="{67801A77-3A77-6F52-A41B-79DFD84BCEA5}"/>
              </a:ext>
            </a:extLst>
          </p:cNvPr>
          <p:cNvSpPr>
            <a:spLocks noGrp="1"/>
          </p:cNvSpPr>
          <p:nvPr>
            <p:ph type="body" sz="quarter" idx="15"/>
          </p:nvPr>
        </p:nvSpPr>
        <p:spPr/>
        <p:txBody>
          <a:bodyPr/>
          <a:lstStyle/>
          <a:p>
            <a:endParaRPr lang="nb-NO"/>
          </a:p>
        </p:txBody>
      </p:sp>
      <p:sp>
        <p:nvSpPr>
          <p:cNvPr id="5" name="Plassholder for tekst 4">
            <a:extLst>
              <a:ext uri="{FF2B5EF4-FFF2-40B4-BE49-F238E27FC236}">
                <a16:creationId xmlns:a16="http://schemas.microsoft.com/office/drawing/2014/main" id="{4A522BB4-FEF1-CA04-238F-14E0EDB75100}"/>
              </a:ext>
            </a:extLst>
          </p:cNvPr>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265732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AB0C225B-DC28-8048-9DF5-E06CAC98C869}"/>
              </a:ext>
            </a:extLst>
          </p:cNvPr>
          <p:cNvSpPr/>
          <p:nvPr/>
        </p:nvSpPr>
        <p:spPr>
          <a:xfrm>
            <a:off x="5219700" y="0"/>
            <a:ext cx="9410700" cy="1478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7EDA87F8-D294-EA42-9ABD-C4C23A21B9C6}"/>
              </a:ext>
            </a:extLst>
          </p:cNvPr>
          <p:cNvSpPr/>
          <p:nvPr/>
        </p:nvSpPr>
        <p:spPr>
          <a:xfrm>
            <a:off x="3600" y="0"/>
            <a:ext cx="14630400" cy="4508499"/>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0243" y="482893"/>
            <a:ext cx="3542714" cy="3542714"/>
          </a:xfrm>
          <a:prstGeom prst="rect">
            <a:avLst/>
          </a:prstGeom>
        </p:spPr>
      </p:pic>
      <p:pic>
        <p:nvPicPr>
          <p:cNvPr id="13" name="Bilde 12" descr="Et bilde som inneholder person&#10;&#10;Automatisk generert beskrivelse">
            <a:extLst>
              <a:ext uri="{FF2B5EF4-FFF2-40B4-BE49-F238E27FC236}">
                <a16:creationId xmlns:a16="http://schemas.microsoft.com/office/drawing/2014/main" id="{ECF1A9A9-AE8E-EA4E-ACA7-0179188DB8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409" t="9248" r="20867" b="7893"/>
          <a:stretch/>
        </p:blipFill>
        <p:spPr>
          <a:xfrm>
            <a:off x="9760713" y="0"/>
            <a:ext cx="4874400" cy="4508499"/>
          </a:xfrm>
          <a:prstGeom prst="rect">
            <a:avLst/>
          </a:prstGeom>
        </p:spPr>
      </p:pic>
      <p:pic>
        <p:nvPicPr>
          <p:cNvPr id="15" name="Bilde 14">
            <a:extLst>
              <a:ext uri="{FF2B5EF4-FFF2-40B4-BE49-F238E27FC236}">
                <a16:creationId xmlns:a16="http://schemas.microsoft.com/office/drawing/2014/main" id="{3C8D8F52-D114-8645-9F22-48B468A2DC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493" t="-15738" r="14691"/>
          <a:stretch/>
        </p:blipFill>
        <p:spPr>
          <a:xfrm>
            <a:off x="-5474" y="-803334"/>
            <a:ext cx="4875162" cy="531183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3600" y="4510541"/>
            <a:ext cx="14630400" cy="2740199"/>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Grafikk 9">
            <a:extLst>
              <a:ext uri="{FF2B5EF4-FFF2-40B4-BE49-F238E27FC236}">
                <a16:creationId xmlns:a16="http://schemas.microsoft.com/office/drawing/2014/main" id="{5FA908C2-C15B-824E-B2D5-A9839A24AC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7184" y="5662562"/>
            <a:ext cx="9317625" cy="436159"/>
          </a:xfrm>
          <a:prstGeom prst="rect">
            <a:avLst/>
          </a:prstGeom>
        </p:spPr>
      </p:pic>
      <p:sp>
        <p:nvSpPr>
          <p:cNvPr id="16" name="TekstSylinder 15">
            <a:extLst>
              <a:ext uri="{FF2B5EF4-FFF2-40B4-BE49-F238E27FC236}">
                <a16:creationId xmlns:a16="http://schemas.microsoft.com/office/drawing/2014/main" id="{F13510D4-706A-A848-9ABD-6FAF00AB2975}"/>
              </a:ext>
            </a:extLst>
          </p:cNvPr>
          <p:cNvSpPr txBox="1"/>
          <p:nvPr/>
        </p:nvSpPr>
        <p:spPr>
          <a:xfrm>
            <a:off x="3030355" y="5107500"/>
            <a:ext cx="8576886" cy="276999"/>
          </a:xfrm>
          <a:prstGeom prst="rect">
            <a:avLst/>
          </a:prstGeom>
          <a:noFill/>
        </p:spPr>
        <p:txBody>
          <a:bodyPr wrap="square" lIns="0" tIns="0" rIns="0" bIns="0" rtlCol="0" anchor="t">
            <a:spAutoFit/>
          </a:bodyPr>
          <a:lstStyle/>
          <a:p>
            <a:pPr algn="ctr"/>
            <a:r>
              <a:rPr lang="nb-NO" sz="1800" cap="all" spc="350">
                <a:solidFill>
                  <a:schemeClr val="accent1"/>
                </a:solidFill>
              </a:rPr>
              <a:t>SOLSTRAND HOTELL &amp; BAD, Os, 16. 0g 17. november 2023</a:t>
            </a:r>
          </a:p>
        </p:txBody>
      </p:sp>
      <p:sp>
        <p:nvSpPr>
          <p:cNvPr id="14" name="TekstSylinder 13">
            <a:extLst>
              <a:ext uri="{FF2B5EF4-FFF2-40B4-BE49-F238E27FC236}">
                <a16:creationId xmlns:a16="http://schemas.microsoft.com/office/drawing/2014/main" id="{5138C2BD-5E12-3146-A227-A549CBAA9ED1}"/>
              </a:ext>
            </a:extLst>
          </p:cNvPr>
          <p:cNvSpPr txBox="1"/>
          <p:nvPr/>
        </p:nvSpPr>
        <p:spPr>
          <a:xfrm>
            <a:off x="3030355" y="6376784"/>
            <a:ext cx="8576886" cy="276999"/>
          </a:xfrm>
          <a:prstGeom prst="rect">
            <a:avLst/>
          </a:prstGeom>
          <a:noFill/>
        </p:spPr>
        <p:txBody>
          <a:bodyPr wrap="square" lIns="0" tIns="0" rIns="0" bIns="0" rtlCol="0">
            <a:spAutoFit/>
          </a:bodyPr>
          <a:lstStyle/>
          <a:p>
            <a:pPr algn="ctr"/>
            <a:r>
              <a:rPr lang="nb-NO" sz="1800" b="1" cap="all" spc="350">
                <a:solidFill>
                  <a:schemeClr val="accent1"/>
                </a:solidFill>
              </a:rPr>
              <a:t>Bjørn Egil Vikse</a:t>
            </a:r>
            <a:r>
              <a:rPr lang="nb-NO" sz="1800" cap="all" spc="350">
                <a:solidFill>
                  <a:schemeClr val="accent1"/>
                </a:solidFill>
              </a:rPr>
              <a:t>, fagdirektør helse vest </a:t>
            </a:r>
            <a:r>
              <a:rPr lang="nb-NO" sz="1800" cap="all" spc="350" err="1">
                <a:solidFill>
                  <a:schemeClr val="accent1"/>
                </a:solidFill>
              </a:rPr>
              <a:t>rhf</a:t>
            </a:r>
            <a:endParaRPr lang="nb-NO" sz="1800" spc="350">
              <a:solidFill>
                <a:schemeClr val="accent1"/>
              </a:solidFill>
            </a:endParaRPr>
          </a:p>
        </p:txBody>
      </p:sp>
      <p:grpSp>
        <p:nvGrpSpPr>
          <p:cNvPr id="6" name="Gruppe 5">
            <a:extLst>
              <a:ext uri="{FF2B5EF4-FFF2-40B4-BE49-F238E27FC236}">
                <a16:creationId xmlns:a16="http://schemas.microsoft.com/office/drawing/2014/main" id="{C4B48C63-59DB-DF41-9DA3-E18F2F7DE48E}"/>
              </a:ext>
            </a:extLst>
          </p:cNvPr>
          <p:cNvGrpSpPr/>
          <p:nvPr/>
        </p:nvGrpSpPr>
        <p:grpSpPr>
          <a:xfrm>
            <a:off x="2936495" y="7522365"/>
            <a:ext cx="8750210" cy="406504"/>
            <a:chOff x="971864" y="7522365"/>
            <a:chExt cx="8750210" cy="406504"/>
          </a:xfrm>
        </p:grpSpPr>
        <p:pic>
          <p:nvPicPr>
            <p:cNvPr id="47" name="Bilde 46">
              <a:extLst>
                <a:ext uri="{FF2B5EF4-FFF2-40B4-BE49-F238E27FC236}">
                  <a16:creationId xmlns:a16="http://schemas.microsoft.com/office/drawing/2014/main" id="{8426BE27-7C9C-8246-9879-D1B8502EDAF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48" name="Bilde 47">
              <a:extLst>
                <a:ext uri="{FF2B5EF4-FFF2-40B4-BE49-F238E27FC236}">
                  <a16:creationId xmlns:a16="http://schemas.microsoft.com/office/drawing/2014/main" id="{3ABC4851-E7D8-2549-87D3-3A04327E3C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49" name="Bilde 48">
              <a:extLst>
                <a:ext uri="{FF2B5EF4-FFF2-40B4-BE49-F238E27FC236}">
                  <a16:creationId xmlns:a16="http://schemas.microsoft.com/office/drawing/2014/main" id="{0933F309-704B-9945-AE0C-894411637F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50" name="Bilde 49">
              <a:extLst>
                <a:ext uri="{FF2B5EF4-FFF2-40B4-BE49-F238E27FC236}">
                  <a16:creationId xmlns:a16="http://schemas.microsoft.com/office/drawing/2014/main" id="{BEF0A100-B0B2-0342-B923-39540C4070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51" name="Bilde 50">
              <a:extLst>
                <a:ext uri="{FF2B5EF4-FFF2-40B4-BE49-F238E27FC236}">
                  <a16:creationId xmlns:a16="http://schemas.microsoft.com/office/drawing/2014/main" id="{87371965-3793-5348-86A4-C3F3EE0DAAC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52" name="Bilde 51">
              <a:extLst>
                <a:ext uri="{FF2B5EF4-FFF2-40B4-BE49-F238E27FC236}">
                  <a16:creationId xmlns:a16="http://schemas.microsoft.com/office/drawing/2014/main" id="{AB0FD713-BE0C-2E47-BBB8-C29DB3D150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53" name="Bilde 52">
              <a:extLst>
                <a:ext uri="{FF2B5EF4-FFF2-40B4-BE49-F238E27FC236}">
                  <a16:creationId xmlns:a16="http://schemas.microsoft.com/office/drawing/2014/main" id="{5D1B5DFB-FFBE-B34A-8A66-2D623A400B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grpSp>
    </p:spTree>
    <p:extLst>
      <p:ext uri="{BB962C8B-B14F-4D97-AF65-F5344CB8AC3E}">
        <p14:creationId xmlns:p14="http://schemas.microsoft.com/office/powerpoint/2010/main" val="1397208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3C732CC-DBA2-8C1A-A0C4-09A29F096F2D}"/>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20</a:t>
            </a:fld>
            <a:endParaRPr lang="nb-NO" dirty="0">
              <a:solidFill>
                <a:srgbClr val="000000">
                  <a:lumMod val="50000"/>
                  <a:lumOff val="50000"/>
                </a:srgbClr>
              </a:solidFill>
            </a:endParaRPr>
          </a:p>
        </p:txBody>
      </p:sp>
      <p:sp>
        <p:nvSpPr>
          <p:cNvPr id="5" name="Plassholder for tekst 4">
            <a:extLst>
              <a:ext uri="{FF2B5EF4-FFF2-40B4-BE49-F238E27FC236}">
                <a16:creationId xmlns:a16="http://schemas.microsoft.com/office/drawing/2014/main" id="{18AC3854-6444-ED1A-6359-8A2126DA9A08}"/>
              </a:ext>
            </a:extLst>
          </p:cNvPr>
          <p:cNvSpPr>
            <a:spLocks noGrp="1"/>
          </p:cNvSpPr>
          <p:nvPr>
            <p:ph type="body" sz="quarter" idx="15"/>
          </p:nvPr>
        </p:nvSpPr>
        <p:spPr/>
        <p:txBody>
          <a:bodyPr/>
          <a:lstStyle/>
          <a:p>
            <a:r>
              <a:rPr lang="nb-NO" dirty="0"/>
              <a:t>Regjeringen.no </a:t>
            </a:r>
          </a:p>
        </p:txBody>
      </p:sp>
      <p:grpSp>
        <p:nvGrpSpPr>
          <p:cNvPr id="6" name="Gruppe 5">
            <a:extLst>
              <a:ext uri="{FF2B5EF4-FFF2-40B4-BE49-F238E27FC236}">
                <a16:creationId xmlns:a16="http://schemas.microsoft.com/office/drawing/2014/main" id="{8345D2BE-2194-5133-8358-085884E0AE9D}"/>
              </a:ext>
            </a:extLst>
          </p:cNvPr>
          <p:cNvGrpSpPr/>
          <p:nvPr/>
        </p:nvGrpSpPr>
        <p:grpSpPr>
          <a:xfrm>
            <a:off x="884521" y="1493520"/>
            <a:ext cx="12861359" cy="4602480"/>
            <a:chOff x="287334" y="1103149"/>
            <a:chExt cx="11664875" cy="3937511"/>
          </a:xfrm>
        </p:grpSpPr>
        <p:pic>
          <p:nvPicPr>
            <p:cNvPr id="7" name="Bilde 6">
              <a:extLst>
                <a:ext uri="{FF2B5EF4-FFF2-40B4-BE49-F238E27FC236}">
                  <a16:creationId xmlns:a16="http://schemas.microsoft.com/office/drawing/2014/main" id="{5BB93F7C-92EE-4A03-9C44-6082D1867EC3}"/>
                </a:ext>
              </a:extLst>
            </p:cNvPr>
            <p:cNvPicPr>
              <a:picLocks noChangeAspect="1"/>
            </p:cNvPicPr>
            <p:nvPr/>
          </p:nvPicPr>
          <p:blipFill>
            <a:blip r:embed="rId3"/>
            <a:stretch>
              <a:fillRect/>
            </a:stretch>
          </p:blipFill>
          <p:spPr>
            <a:xfrm>
              <a:off x="287334" y="1103149"/>
              <a:ext cx="11664875" cy="39375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ktangel 7">
              <a:extLst>
                <a:ext uri="{FF2B5EF4-FFF2-40B4-BE49-F238E27FC236}">
                  <a16:creationId xmlns:a16="http://schemas.microsoft.com/office/drawing/2014/main" id="{EBC1CA7F-F8A2-74A5-ADBD-2F1CD4DC07C3}"/>
                </a:ext>
              </a:extLst>
            </p:cNvPr>
            <p:cNvSpPr/>
            <p:nvPr/>
          </p:nvSpPr>
          <p:spPr>
            <a:xfrm>
              <a:off x="476250" y="3314700"/>
              <a:ext cx="9991725" cy="485775"/>
            </a:xfrm>
            <a:prstGeom prst="rect">
              <a:avLst/>
            </a:prstGeom>
            <a:solidFill>
              <a:srgbClr val="F6FF3E">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FFFFFF"/>
                </a:solidFill>
                <a:latin typeface="Arial"/>
              </a:endParaRPr>
            </a:p>
          </p:txBody>
        </p:sp>
        <p:sp>
          <p:nvSpPr>
            <p:cNvPr id="9" name="Rektangel 8">
              <a:extLst>
                <a:ext uri="{FF2B5EF4-FFF2-40B4-BE49-F238E27FC236}">
                  <a16:creationId xmlns:a16="http://schemas.microsoft.com/office/drawing/2014/main" id="{BCF75B66-5D00-A14A-1070-11D494BFC78B}"/>
                </a:ext>
              </a:extLst>
            </p:cNvPr>
            <p:cNvSpPr/>
            <p:nvPr/>
          </p:nvSpPr>
          <p:spPr>
            <a:xfrm>
              <a:off x="476251" y="3821950"/>
              <a:ext cx="3219450" cy="485775"/>
            </a:xfrm>
            <a:prstGeom prst="rect">
              <a:avLst/>
            </a:prstGeom>
            <a:solidFill>
              <a:srgbClr val="F6FF3E">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FFFFFF"/>
                </a:solidFill>
                <a:latin typeface="Arial"/>
              </a:endParaRPr>
            </a:p>
          </p:txBody>
        </p:sp>
      </p:grpSp>
    </p:spTree>
    <p:extLst>
      <p:ext uri="{BB962C8B-B14F-4D97-AF65-F5344CB8AC3E}">
        <p14:creationId xmlns:p14="http://schemas.microsoft.com/office/powerpoint/2010/main" val="393005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66907D-CB8D-8947-2E22-63F5AAE4BE40}"/>
              </a:ext>
            </a:extLst>
          </p:cNvPr>
          <p:cNvSpPr>
            <a:spLocks noGrp="1"/>
          </p:cNvSpPr>
          <p:nvPr>
            <p:ph type="title"/>
          </p:nvPr>
        </p:nvSpPr>
        <p:spPr/>
        <p:txBody>
          <a:bodyPr/>
          <a:lstStyle/>
          <a:p>
            <a:r>
              <a:rPr lang="nb-NO" dirty="0"/>
              <a:t>Kunnskapsgrunnlag</a:t>
            </a:r>
          </a:p>
        </p:txBody>
      </p:sp>
      <p:sp>
        <p:nvSpPr>
          <p:cNvPr id="4" name="Plassholder for lysbildenummer 3">
            <a:extLst>
              <a:ext uri="{FF2B5EF4-FFF2-40B4-BE49-F238E27FC236}">
                <a16:creationId xmlns:a16="http://schemas.microsoft.com/office/drawing/2014/main" id="{56B3A016-5A55-8546-65D3-37B35D173B71}"/>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21</a:t>
            </a:fld>
            <a:endParaRPr lang="nb-NO" dirty="0">
              <a:solidFill>
                <a:srgbClr val="000000">
                  <a:lumMod val="50000"/>
                  <a:lumOff val="50000"/>
                </a:srgbClr>
              </a:solidFill>
            </a:endParaRPr>
          </a:p>
        </p:txBody>
      </p:sp>
      <p:sp>
        <p:nvSpPr>
          <p:cNvPr id="5" name="Plassholder for tekst 4">
            <a:extLst>
              <a:ext uri="{FF2B5EF4-FFF2-40B4-BE49-F238E27FC236}">
                <a16:creationId xmlns:a16="http://schemas.microsoft.com/office/drawing/2014/main" id="{8FD858F8-1FB8-4A87-50BD-E29C6542AAB3}"/>
              </a:ext>
            </a:extLst>
          </p:cNvPr>
          <p:cNvSpPr>
            <a:spLocks noGrp="1"/>
          </p:cNvSpPr>
          <p:nvPr>
            <p:ph type="body" sz="quarter" idx="15"/>
          </p:nvPr>
        </p:nvSpPr>
        <p:spPr/>
        <p:txBody>
          <a:bodyPr/>
          <a:lstStyle/>
          <a:p>
            <a:endParaRPr lang="nb-NO"/>
          </a:p>
        </p:txBody>
      </p:sp>
      <p:pic>
        <p:nvPicPr>
          <p:cNvPr id="6" name="Bilde 5">
            <a:extLst>
              <a:ext uri="{FF2B5EF4-FFF2-40B4-BE49-F238E27FC236}">
                <a16:creationId xmlns:a16="http://schemas.microsoft.com/office/drawing/2014/main" id="{C24B8B58-9966-66D9-E057-A2307875AD71}"/>
              </a:ext>
            </a:extLst>
          </p:cNvPr>
          <p:cNvPicPr>
            <a:picLocks noChangeAspect="1"/>
          </p:cNvPicPr>
          <p:nvPr/>
        </p:nvPicPr>
        <p:blipFill>
          <a:blip r:embed="rId3"/>
          <a:stretch>
            <a:fillRect/>
          </a:stretch>
        </p:blipFill>
        <p:spPr>
          <a:xfrm>
            <a:off x="8849069" y="2237765"/>
            <a:ext cx="2845613" cy="3537086"/>
          </a:xfrm>
          <a:prstGeom prst="rect">
            <a:avLst/>
          </a:prstGeom>
        </p:spPr>
      </p:pic>
      <p:pic>
        <p:nvPicPr>
          <p:cNvPr id="7" name="Bilde 6">
            <a:extLst>
              <a:ext uri="{FF2B5EF4-FFF2-40B4-BE49-F238E27FC236}">
                <a16:creationId xmlns:a16="http://schemas.microsoft.com/office/drawing/2014/main" id="{E9A8D9A3-A682-0046-8F80-49176FA9F7E9}"/>
              </a:ext>
            </a:extLst>
          </p:cNvPr>
          <p:cNvPicPr>
            <a:picLocks noChangeAspect="1"/>
          </p:cNvPicPr>
          <p:nvPr/>
        </p:nvPicPr>
        <p:blipFill>
          <a:blip r:embed="rId4"/>
          <a:stretch>
            <a:fillRect/>
          </a:stretch>
        </p:blipFill>
        <p:spPr>
          <a:xfrm>
            <a:off x="9720412" y="3040912"/>
            <a:ext cx="2523590" cy="3703730"/>
          </a:xfrm>
          <a:prstGeom prst="rect">
            <a:avLst/>
          </a:prstGeom>
        </p:spPr>
      </p:pic>
      <p:pic>
        <p:nvPicPr>
          <p:cNvPr id="11" name="Bilde 10">
            <a:extLst>
              <a:ext uri="{FF2B5EF4-FFF2-40B4-BE49-F238E27FC236}">
                <a16:creationId xmlns:a16="http://schemas.microsoft.com/office/drawing/2014/main" id="{EE30C6A9-C2FE-28A0-223A-37F390B35F31}"/>
              </a:ext>
            </a:extLst>
          </p:cNvPr>
          <p:cNvPicPr>
            <a:picLocks noChangeAspect="1"/>
          </p:cNvPicPr>
          <p:nvPr/>
        </p:nvPicPr>
        <p:blipFill>
          <a:blip r:embed="rId5"/>
          <a:stretch>
            <a:fillRect/>
          </a:stretch>
        </p:blipFill>
        <p:spPr>
          <a:xfrm>
            <a:off x="10534321" y="3969231"/>
            <a:ext cx="2694083" cy="3537086"/>
          </a:xfrm>
          <a:prstGeom prst="rect">
            <a:avLst/>
          </a:prstGeom>
        </p:spPr>
      </p:pic>
      <p:pic>
        <p:nvPicPr>
          <p:cNvPr id="12" name="Bilde 11" descr="Et bilde som inneholder tekst, skjermbilde, design&#10;&#10;Automatisk generert beskrivelse">
            <a:extLst>
              <a:ext uri="{FF2B5EF4-FFF2-40B4-BE49-F238E27FC236}">
                <a16:creationId xmlns:a16="http://schemas.microsoft.com/office/drawing/2014/main" id="{F4793525-A3F6-F623-2760-637B48AA0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803" y="2237766"/>
            <a:ext cx="7736208" cy="3851636"/>
          </a:xfrm>
          <a:prstGeom prst="rect">
            <a:avLst/>
          </a:prstGeom>
        </p:spPr>
      </p:pic>
      <p:grpSp>
        <p:nvGrpSpPr>
          <p:cNvPr id="8" name="Gruppe 7">
            <a:extLst>
              <a:ext uri="{FF2B5EF4-FFF2-40B4-BE49-F238E27FC236}">
                <a16:creationId xmlns:a16="http://schemas.microsoft.com/office/drawing/2014/main" id="{72ABF35D-0F2F-CBC5-D046-BED521C601CD}"/>
              </a:ext>
            </a:extLst>
          </p:cNvPr>
          <p:cNvGrpSpPr/>
          <p:nvPr/>
        </p:nvGrpSpPr>
        <p:grpSpPr>
          <a:xfrm>
            <a:off x="10945657" y="4972357"/>
            <a:ext cx="2973330" cy="3600454"/>
            <a:chOff x="6392930" y="2883257"/>
            <a:chExt cx="2839258" cy="3548903"/>
          </a:xfrm>
        </p:grpSpPr>
        <p:sp>
          <p:nvSpPr>
            <p:cNvPr id="9" name="TekstSylinder 8">
              <a:extLst>
                <a:ext uri="{FF2B5EF4-FFF2-40B4-BE49-F238E27FC236}">
                  <a16:creationId xmlns:a16="http://schemas.microsoft.com/office/drawing/2014/main" id="{8AC5D314-B484-38C5-8670-20AFE6833641}"/>
                </a:ext>
              </a:extLst>
            </p:cNvPr>
            <p:cNvSpPr txBox="1"/>
            <p:nvPr/>
          </p:nvSpPr>
          <p:spPr>
            <a:xfrm>
              <a:off x="6392930" y="2883257"/>
              <a:ext cx="2776422" cy="291236"/>
            </a:xfrm>
            <a:prstGeom prst="rect">
              <a:avLst/>
            </a:prstGeom>
            <a:noFill/>
          </p:spPr>
          <p:txBody>
            <a:bodyPr wrap="square" rtlCol="0">
              <a:spAutoFit/>
            </a:bodyPr>
            <a:lstStyle/>
            <a:p>
              <a:pPr defTabSz="1097280">
                <a:defRPr/>
              </a:pPr>
              <a:r>
                <a:rPr lang="nb-NO" sz="1320" dirty="0">
                  <a:solidFill>
                    <a:srgbClr val="FFFFFF">
                      <a:lumMod val="50000"/>
                    </a:srgbClr>
                  </a:solidFill>
                  <a:latin typeface="Arial"/>
                </a:rPr>
                <a:t>Særskilte oppdrag og bestillinger</a:t>
              </a:r>
            </a:p>
          </p:txBody>
        </p:sp>
        <p:pic>
          <p:nvPicPr>
            <p:cNvPr id="10" name="Bilde 9">
              <a:extLst>
                <a:ext uri="{FF2B5EF4-FFF2-40B4-BE49-F238E27FC236}">
                  <a16:creationId xmlns:a16="http://schemas.microsoft.com/office/drawing/2014/main" id="{9DC73F49-AA26-103D-7943-10F30B2EBA42}"/>
                </a:ext>
              </a:extLst>
            </p:cNvPr>
            <p:cNvPicPr>
              <a:picLocks noChangeAspect="1"/>
            </p:cNvPicPr>
            <p:nvPr/>
          </p:nvPicPr>
          <p:blipFill>
            <a:blip r:embed="rId7"/>
            <a:stretch>
              <a:fillRect/>
            </a:stretch>
          </p:blipFill>
          <p:spPr>
            <a:xfrm>
              <a:off x="6455766" y="3145698"/>
              <a:ext cx="2776422" cy="3286462"/>
            </a:xfrm>
            <a:prstGeom prst="rect">
              <a:avLst/>
            </a:prstGeom>
          </p:spPr>
        </p:pic>
      </p:grpSp>
    </p:spTree>
    <p:extLst>
      <p:ext uri="{BB962C8B-B14F-4D97-AF65-F5344CB8AC3E}">
        <p14:creationId xmlns:p14="http://schemas.microsoft.com/office/powerpoint/2010/main" val="263784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B4A4BF5-DDFB-4F4B-9BC1-84DA047D0657}"/>
              </a:ext>
            </a:extLst>
          </p:cNvPr>
          <p:cNvSpPr>
            <a:spLocks noGrp="1"/>
          </p:cNvSpPr>
          <p:nvPr>
            <p:ph type="title"/>
          </p:nvPr>
        </p:nvSpPr>
        <p:spPr>
          <a:xfrm>
            <a:off x="1005840" y="438151"/>
            <a:ext cx="10800000" cy="1158240"/>
          </a:xfrm>
        </p:spPr>
        <p:txBody>
          <a:bodyPr/>
          <a:lstStyle/>
          <a:p>
            <a:r>
              <a:rPr lang="nb-NO" dirty="0"/>
              <a:t>Utfordringene</a:t>
            </a:r>
          </a:p>
        </p:txBody>
      </p:sp>
      <p:sp>
        <p:nvSpPr>
          <p:cNvPr id="5" name="Plassholder for innhold 4">
            <a:extLst>
              <a:ext uri="{FF2B5EF4-FFF2-40B4-BE49-F238E27FC236}">
                <a16:creationId xmlns:a16="http://schemas.microsoft.com/office/drawing/2014/main" id="{D0B200A7-7215-4599-A114-55A0DB8D0E2F}"/>
              </a:ext>
            </a:extLst>
          </p:cNvPr>
          <p:cNvSpPr>
            <a:spLocks noGrp="1"/>
          </p:cNvSpPr>
          <p:nvPr>
            <p:ph idx="1"/>
          </p:nvPr>
        </p:nvSpPr>
        <p:spPr>
          <a:xfrm>
            <a:off x="1005840" y="1795982"/>
            <a:ext cx="12618720" cy="6217619"/>
          </a:xfrm>
        </p:spPr>
        <p:txBody>
          <a:bodyPr/>
          <a:lstStyle/>
          <a:p>
            <a:pPr>
              <a:lnSpc>
                <a:spcPct val="150000"/>
              </a:lnSpc>
              <a:spcBef>
                <a:spcPts val="0"/>
              </a:spcBef>
            </a:pPr>
            <a:r>
              <a:rPr lang="nb-NO" sz="2160" b="1" dirty="0">
                <a:solidFill>
                  <a:srgbClr val="C00000"/>
                </a:solidFill>
                <a:latin typeface="+mn-lt"/>
              </a:rPr>
              <a:t>Behovet for helse- og omsorgstjenester vil øke </a:t>
            </a:r>
            <a:r>
              <a:rPr lang="nb-NO" sz="2160" dirty="0">
                <a:latin typeface="+mn-lt"/>
              </a:rPr>
              <a:t>utover hva vi kan møte med kun økt bemanning de neste tiårene.</a:t>
            </a:r>
          </a:p>
          <a:p>
            <a:pPr>
              <a:lnSpc>
                <a:spcPct val="150000"/>
              </a:lnSpc>
              <a:spcBef>
                <a:spcPts val="0"/>
              </a:spcBef>
            </a:pPr>
            <a:r>
              <a:rPr lang="nb-NO" sz="2160" dirty="0">
                <a:latin typeface="+mn-lt"/>
              </a:rPr>
              <a:t>Fremover vil den knappeste ressursen være </a:t>
            </a:r>
            <a:r>
              <a:rPr lang="nb-NO" sz="2160" b="1" dirty="0">
                <a:solidFill>
                  <a:srgbClr val="C00000"/>
                </a:solidFill>
                <a:latin typeface="+mn-lt"/>
              </a:rPr>
              <a:t>helsepersonell med riktig kompetanse</a:t>
            </a:r>
            <a:r>
              <a:rPr lang="nb-NO" sz="2160" dirty="0">
                <a:latin typeface="+mn-lt"/>
              </a:rPr>
              <a:t>.</a:t>
            </a:r>
          </a:p>
          <a:p>
            <a:pPr>
              <a:lnSpc>
                <a:spcPct val="150000"/>
              </a:lnSpc>
              <a:spcBef>
                <a:spcPts val="0"/>
              </a:spcBef>
            </a:pPr>
            <a:r>
              <a:rPr lang="nb-NO" sz="2160" dirty="0">
                <a:latin typeface="+mn-lt"/>
              </a:rPr>
              <a:t>Den demografiske utviklingen treffer de ulike delene av landet ulikt. Dette skaper utfordringer for prinsippet om et </a:t>
            </a:r>
            <a:r>
              <a:rPr lang="nb-NO" sz="2160" b="1" dirty="0">
                <a:solidFill>
                  <a:srgbClr val="C00000"/>
                </a:solidFill>
                <a:latin typeface="+mn-lt"/>
              </a:rPr>
              <a:t>likeverdig tjenestetilbud</a:t>
            </a:r>
            <a:r>
              <a:rPr lang="nb-NO" sz="2160" dirty="0">
                <a:latin typeface="+mn-lt"/>
              </a:rPr>
              <a:t>.</a:t>
            </a:r>
          </a:p>
          <a:p>
            <a:pPr>
              <a:lnSpc>
                <a:spcPct val="150000"/>
              </a:lnSpc>
              <a:spcBef>
                <a:spcPts val="0"/>
              </a:spcBef>
            </a:pPr>
            <a:r>
              <a:rPr lang="nb-NO" sz="2160" dirty="0">
                <a:latin typeface="+mn-lt"/>
              </a:rPr>
              <a:t>Vi forventer at vi vil leve lenger, og flere vil leve lenge med en eller flere kroniske lidelser.</a:t>
            </a:r>
          </a:p>
          <a:p>
            <a:pPr>
              <a:lnSpc>
                <a:spcPct val="150000"/>
              </a:lnSpc>
              <a:spcBef>
                <a:spcPts val="0"/>
              </a:spcBef>
            </a:pPr>
            <a:r>
              <a:rPr lang="nb-NO" sz="2160" dirty="0">
                <a:latin typeface="+mn-lt"/>
              </a:rPr>
              <a:t>Mange pasienter og pårørende opplever en </a:t>
            </a:r>
            <a:r>
              <a:rPr lang="nb-NO" sz="2160" b="1" dirty="0">
                <a:solidFill>
                  <a:srgbClr val="C00000"/>
                </a:solidFill>
                <a:latin typeface="+mn-lt"/>
              </a:rPr>
              <a:t>fragmentert helse- og omsorgstjeneste</a:t>
            </a:r>
            <a:r>
              <a:rPr lang="nb-NO" sz="2160" dirty="0">
                <a:latin typeface="+mn-lt"/>
              </a:rPr>
              <a:t>. Dette kan ha konsekvenser for pasientsikkerheten og bidra til </a:t>
            </a:r>
            <a:r>
              <a:rPr lang="nb-NO" sz="2160" b="1" dirty="0">
                <a:solidFill>
                  <a:srgbClr val="C00000"/>
                </a:solidFill>
                <a:latin typeface="+mn-lt"/>
              </a:rPr>
              <a:t>dårlig utnyttelse av de samlede ressursene</a:t>
            </a:r>
            <a:r>
              <a:rPr lang="nb-NO" sz="2160" dirty="0">
                <a:latin typeface="+mn-lt"/>
              </a:rPr>
              <a:t> i helse- og omsorgstjenesten. Regjeringen vil at pasientene skal oppleve et </a:t>
            </a:r>
            <a:r>
              <a:rPr lang="nb-NO" sz="2160" b="1" dirty="0">
                <a:solidFill>
                  <a:srgbClr val="C00000"/>
                </a:solidFill>
                <a:latin typeface="+mn-lt"/>
              </a:rPr>
              <a:t>helhetlig pasientforløp </a:t>
            </a:r>
            <a:r>
              <a:rPr lang="nb-NO" sz="2160" dirty="0">
                <a:latin typeface="+mn-lt"/>
              </a:rPr>
              <a:t>hvor de ulike delene av helsetjenesten </a:t>
            </a:r>
            <a:r>
              <a:rPr lang="nb-NO" sz="2160" b="1" dirty="0">
                <a:solidFill>
                  <a:srgbClr val="C00000"/>
                </a:solidFill>
                <a:latin typeface="+mn-lt"/>
              </a:rPr>
              <a:t>jobber godt sammen</a:t>
            </a:r>
            <a:endParaRPr lang="nb-NO" sz="2160" dirty="0">
              <a:latin typeface="+mn-lt"/>
            </a:endParaRPr>
          </a:p>
        </p:txBody>
      </p:sp>
      <p:sp>
        <p:nvSpPr>
          <p:cNvPr id="3" name="Plassholder for lysbildenummer 2">
            <a:extLst>
              <a:ext uri="{FF2B5EF4-FFF2-40B4-BE49-F238E27FC236}">
                <a16:creationId xmlns:a16="http://schemas.microsoft.com/office/drawing/2014/main" id="{CA717E8B-2FA6-44EF-9D93-65779B05DC52}"/>
              </a:ext>
            </a:extLst>
          </p:cNvPr>
          <p:cNvSpPr>
            <a:spLocks noGrp="1"/>
          </p:cNvSpPr>
          <p:nvPr>
            <p:ph type="sldNum" sz="quarter" idx="12"/>
          </p:nvPr>
        </p:nvSpPr>
        <p:spPr/>
        <p:txBody>
          <a:bodyPr/>
          <a:lstStyle/>
          <a:p>
            <a:pPr defTabSz="1097280"/>
            <a:fld id="{29E3B291-050D-4A82-B0A1-DB349FC61753}" type="slidenum">
              <a:rPr lang="nb-NO">
                <a:solidFill>
                  <a:srgbClr val="000000">
                    <a:lumMod val="50000"/>
                    <a:lumOff val="50000"/>
                  </a:srgbClr>
                </a:solidFill>
              </a:rPr>
              <a:pPr defTabSz="1097280"/>
              <a:t>22</a:t>
            </a:fld>
            <a:endParaRPr lang="nb-NO" dirty="0">
              <a:solidFill>
                <a:srgbClr val="000000">
                  <a:lumMod val="50000"/>
                  <a:lumOff val="50000"/>
                </a:srgbClr>
              </a:solidFill>
            </a:endParaRPr>
          </a:p>
        </p:txBody>
      </p:sp>
      <p:sp>
        <p:nvSpPr>
          <p:cNvPr id="8" name="TekstSylinder 7">
            <a:extLst>
              <a:ext uri="{FF2B5EF4-FFF2-40B4-BE49-F238E27FC236}">
                <a16:creationId xmlns:a16="http://schemas.microsoft.com/office/drawing/2014/main" id="{392165F4-6EE8-4EEC-A410-9A45AE43610C}"/>
              </a:ext>
            </a:extLst>
          </p:cNvPr>
          <p:cNvSpPr txBox="1"/>
          <p:nvPr/>
        </p:nvSpPr>
        <p:spPr>
          <a:xfrm>
            <a:off x="11670030" y="7481610"/>
            <a:ext cx="7315200" cy="313932"/>
          </a:xfrm>
          <a:prstGeom prst="rect">
            <a:avLst/>
          </a:prstGeom>
          <a:noFill/>
        </p:spPr>
        <p:txBody>
          <a:bodyPr wrap="square">
            <a:spAutoFit/>
          </a:bodyPr>
          <a:lstStyle/>
          <a:p>
            <a:pPr defTabSz="1097280"/>
            <a:r>
              <a:rPr lang="sv-SE" sz="1440" i="1" dirty="0">
                <a:solidFill>
                  <a:srgbClr val="000000"/>
                </a:solidFill>
                <a:latin typeface="Arial"/>
              </a:rPr>
              <a:t>Prop. 1 S (2022-2023):Del I</a:t>
            </a:r>
            <a:endParaRPr lang="nb-NO" sz="1440" i="1" dirty="0">
              <a:solidFill>
                <a:srgbClr val="000000"/>
              </a:solidFill>
              <a:latin typeface="Arial"/>
            </a:endParaRPr>
          </a:p>
        </p:txBody>
      </p:sp>
    </p:spTree>
    <p:extLst>
      <p:ext uri="{BB962C8B-B14F-4D97-AF65-F5344CB8AC3E}">
        <p14:creationId xmlns:p14="http://schemas.microsoft.com/office/powerpoint/2010/main" val="73211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20B85D2B-72C2-4B45-E475-2F53626C464E}"/>
              </a:ext>
            </a:extLst>
          </p:cNvPr>
          <p:cNvPicPr>
            <a:picLocks noGrp="1" noChangeAspect="1"/>
          </p:cNvPicPr>
          <p:nvPr>
            <p:ph type="pic" sz="quarter" idx="16"/>
          </p:nvPr>
        </p:nvPicPr>
        <p:blipFill rotWithShape="1">
          <a:blip r:embed="rId3"/>
          <a:srcRect l="34474" t="24733" r="35526" b="6562"/>
          <a:stretch/>
        </p:blipFill>
        <p:spPr>
          <a:xfrm>
            <a:off x="1116528" y="237405"/>
            <a:ext cx="4389120" cy="5654198"/>
          </a:xfrm>
        </p:spPr>
      </p:pic>
      <p:sp>
        <p:nvSpPr>
          <p:cNvPr id="4" name="Plassholder for tekst 3">
            <a:extLst>
              <a:ext uri="{FF2B5EF4-FFF2-40B4-BE49-F238E27FC236}">
                <a16:creationId xmlns:a16="http://schemas.microsoft.com/office/drawing/2014/main" id="{CAC816B8-4725-9439-0E65-52A1998A003E}"/>
              </a:ext>
            </a:extLst>
          </p:cNvPr>
          <p:cNvSpPr>
            <a:spLocks noGrp="1"/>
          </p:cNvSpPr>
          <p:nvPr>
            <p:ph type="body" sz="quarter" idx="15"/>
          </p:nvPr>
        </p:nvSpPr>
        <p:spPr/>
        <p:txBody>
          <a:bodyPr/>
          <a:lstStyle/>
          <a:p>
            <a:endParaRPr lang="nb-NO"/>
          </a:p>
        </p:txBody>
      </p:sp>
      <p:pic>
        <p:nvPicPr>
          <p:cNvPr id="9" name="Bilde 8">
            <a:extLst>
              <a:ext uri="{FF2B5EF4-FFF2-40B4-BE49-F238E27FC236}">
                <a16:creationId xmlns:a16="http://schemas.microsoft.com/office/drawing/2014/main" id="{83DA2522-B7F7-400B-909E-57BEA8F59D16}"/>
              </a:ext>
            </a:extLst>
          </p:cNvPr>
          <p:cNvPicPr>
            <a:picLocks noChangeAspect="1"/>
          </p:cNvPicPr>
          <p:nvPr/>
        </p:nvPicPr>
        <p:blipFill rotWithShape="1">
          <a:blip r:embed="rId4"/>
          <a:srcRect l="33998" t="21721" r="35723" b="8935"/>
          <a:stretch/>
        </p:blipFill>
        <p:spPr>
          <a:xfrm>
            <a:off x="3047469" y="1863588"/>
            <a:ext cx="4296532" cy="5534920"/>
          </a:xfrm>
          <a:prstGeom prst="rect">
            <a:avLst/>
          </a:prstGeom>
        </p:spPr>
      </p:pic>
      <p:sp>
        <p:nvSpPr>
          <p:cNvPr id="5" name="Plassholder for tekst 4">
            <a:extLst>
              <a:ext uri="{FF2B5EF4-FFF2-40B4-BE49-F238E27FC236}">
                <a16:creationId xmlns:a16="http://schemas.microsoft.com/office/drawing/2014/main" id="{6D5C7B6A-9EEC-010C-8CC1-4DABF6902EBA}"/>
              </a:ext>
            </a:extLst>
          </p:cNvPr>
          <p:cNvSpPr>
            <a:spLocks noGrp="1"/>
          </p:cNvSpPr>
          <p:nvPr>
            <p:ph type="body" sz="quarter" idx="17"/>
          </p:nvPr>
        </p:nvSpPr>
        <p:spPr/>
        <p:txBody>
          <a:bodyPr/>
          <a:lstStyle/>
          <a:p>
            <a:endParaRPr lang="nb-NO"/>
          </a:p>
        </p:txBody>
      </p:sp>
      <p:sp>
        <p:nvSpPr>
          <p:cNvPr id="3" name="Plassholder for tekst 2">
            <a:extLst>
              <a:ext uri="{FF2B5EF4-FFF2-40B4-BE49-F238E27FC236}">
                <a16:creationId xmlns:a16="http://schemas.microsoft.com/office/drawing/2014/main" id="{C158FD4D-EBC3-27AA-649E-421EE434D057}"/>
              </a:ext>
            </a:extLst>
          </p:cNvPr>
          <p:cNvSpPr>
            <a:spLocks noGrp="1"/>
          </p:cNvSpPr>
          <p:nvPr>
            <p:ph type="body" sz="quarter" idx="11"/>
          </p:nvPr>
        </p:nvSpPr>
        <p:spPr/>
        <p:txBody>
          <a:bodyPr/>
          <a:lstStyle/>
          <a:p>
            <a:r>
              <a:rPr lang="nb-NO" dirty="0"/>
              <a:t>Forskning – hvor går vi?</a:t>
            </a:r>
          </a:p>
        </p:txBody>
      </p:sp>
      <p:sp>
        <p:nvSpPr>
          <p:cNvPr id="10" name="Pil: høyre 9">
            <a:extLst>
              <a:ext uri="{FF2B5EF4-FFF2-40B4-BE49-F238E27FC236}">
                <a16:creationId xmlns:a16="http://schemas.microsoft.com/office/drawing/2014/main" id="{0D826872-022E-B806-C27F-FF7563FB457B}"/>
              </a:ext>
            </a:extLst>
          </p:cNvPr>
          <p:cNvSpPr/>
          <p:nvPr/>
        </p:nvSpPr>
        <p:spPr>
          <a:xfrm>
            <a:off x="7167008" y="3093721"/>
            <a:ext cx="4215865" cy="4091713"/>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FFFFFF"/>
              </a:solidFill>
              <a:latin typeface="Arial"/>
            </a:endParaRPr>
          </a:p>
        </p:txBody>
      </p:sp>
    </p:spTree>
    <p:extLst>
      <p:ext uri="{BB962C8B-B14F-4D97-AF65-F5344CB8AC3E}">
        <p14:creationId xmlns:p14="http://schemas.microsoft.com/office/powerpoint/2010/main" val="5948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2791847C-9DDC-D8B3-74E0-7A789315E37A}"/>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24</a:t>
            </a:fld>
            <a:endParaRPr lang="nb-NO" dirty="0">
              <a:solidFill>
                <a:srgbClr val="000000">
                  <a:lumMod val="50000"/>
                  <a:lumOff val="50000"/>
                </a:srgbClr>
              </a:solidFill>
            </a:endParaRPr>
          </a:p>
        </p:txBody>
      </p:sp>
      <p:sp>
        <p:nvSpPr>
          <p:cNvPr id="6" name="Likebent trekant 5">
            <a:extLst>
              <a:ext uri="{FF2B5EF4-FFF2-40B4-BE49-F238E27FC236}">
                <a16:creationId xmlns:a16="http://schemas.microsoft.com/office/drawing/2014/main" id="{803CE70E-400F-923F-BC2A-B7C200DBBD55}"/>
              </a:ext>
            </a:extLst>
          </p:cNvPr>
          <p:cNvSpPr/>
          <p:nvPr/>
        </p:nvSpPr>
        <p:spPr>
          <a:xfrm>
            <a:off x="2743200" y="69231"/>
            <a:ext cx="9479280" cy="1698610"/>
          </a:xfrm>
          <a:prstGeom prst="triangle">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FFFFFF"/>
              </a:solidFill>
              <a:latin typeface="Arial"/>
            </a:endParaRPr>
          </a:p>
        </p:txBody>
      </p:sp>
      <p:graphicFrame>
        <p:nvGraphicFramePr>
          <p:cNvPr id="11" name="Tabell 11">
            <a:extLst>
              <a:ext uri="{FF2B5EF4-FFF2-40B4-BE49-F238E27FC236}">
                <a16:creationId xmlns:a16="http://schemas.microsoft.com/office/drawing/2014/main" id="{DCBEC495-FB9C-FD97-A221-5A5EA2DC32CF}"/>
              </a:ext>
            </a:extLst>
          </p:cNvPr>
          <p:cNvGraphicFramePr>
            <a:graphicFrameLocks noGrp="1"/>
          </p:cNvGraphicFramePr>
          <p:nvPr/>
        </p:nvGraphicFramePr>
        <p:xfrm>
          <a:off x="2743200" y="3395094"/>
          <a:ext cx="9575160" cy="5479636"/>
        </p:xfrm>
        <a:graphic>
          <a:graphicData uri="http://schemas.openxmlformats.org/drawingml/2006/table">
            <a:tbl>
              <a:tblPr firstRow="1" bandRow="1">
                <a:tableStyleId>{5C22544A-7EE6-4342-B048-85BDC9FD1C3A}</a:tableStyleId>
              </a:tblPr>
              <a:tblGrid>
                <a:gridCol w="4787580">
                  <a:extLst>
                    <a:ext uri="{9D8B030D-6E8A-4147-A177-3AD203B41FA5}">
                      <a16:colId xmlns:a16="http://schemas.microsoft.com/office/drawing/2014/main" val="64014861"/>
                    </a:ext>
                  </a:extLst>
                </a:gridCol>
                <a:gridCol w="4787580">
                  <a:extLst>
                    <a:ext uri="{9D8B030D-6E8A-4147-A177-3AD203B41FA5}">
                      <a16:colId xmlns:a16="http://schemas.microsoft.com/office/drawing/2014/main" val="3989578169"/>
                    </a:ext>
                  </a:extLst>
                </a:gridCol>
              </a:tblGrid>
              <a:tr h="1188052">
                <a:tc>
                  <a:txBody>
                    <a:bodyPr/>
                    <a:lstStyle/>
                    <a:p>
                      <a:r>
                        <a:rPr lang="nb-NO" sz="2600" b="0" dirty="0">
                          <a:solidFill>
                            <a:schemeClr val="bg2"/>
                          </a:solidFill>
                        </a:rPr>
                        <a:t>PRIORITERING</a:t>
                      </a:r>
                    </a:p>
                  </a:txBody>
                  <a:tcPr marL="109728" marR="109728" marT="54864" marB="54864">
                    <a:solidFill>
                      <a:schemeClr val="tx2">
                        <a:lumMod val="50000"/>
                        <a:lumOff val="50000"/>
                      </a:schemeClr>
                    </a:solidFill>
                  </a:tcPr>
                </a:tc>
                <a:tc>
                  <a:txBody>
                    <a:bodyPr/>
                    <a:lstStyle/>
                    <a:p>
                      <a:r>
                        <a:rPr lang="nb-NO" sz="2600" b="0" dirty="0">
                          <a:solidFill>
                            <a:schemeClr val="bg2"/>
                          </a:solidFill>
                        </a:rPr>
                        <a:t>Rettferdig, kunnskapsbasert, personelleffekter</a:t>
                      </a:r>
                    </a:p>
                  </a:txBody>
                  <a:tcPr marL="109728" marR="109728" marT="54864" marB="54864">
                    <a:solidFill>
                      <a:schemeClr val="tx2">
                        <a:lumMod val="50000"/>
                        <a:lumOff val="50000"/>
                      </a:schemeClr>
                    </a:solidFill>
                  </a:tcPr>
                </a:tc>
                <a:extLst>
                  <a:ext uri="{0D108BD9-81ED-4DB2-BD59-A6C34878D82A}">
                    <a16:rowId xmlns:a16="http://schemas.microsoft.com/office/drawing/2014/main" val="2918655457"/>
                  </a:ext>
                </a:extLst>
              </a:tr>
              <a:tr h="2084832">
                <a:tc>
                  <a:txBody>
                    <a:bodyPr/>
                    <a:lstStyle/>
                    <a:p>
                      <a:r>
                        <a:rPr lang="nb-NO" sz="2600" dirty="0">
                          <a:solidFill>
                            <a:schemeClr val="bg2"/>
                          </a:solidFill>
                        </a:rPr>
                        <a:t>REKRUTTERE OG BEHOLDE HELSEPERSONELL</a:t>
                      </a:r>
                    </a:p>
                  </a:txBody>
                  <a:tcPr marL="109728" marR="109728" marT="54864" marB="54864">
                    <a:solidFill>
                      <a:schemeClr val="tx2">
                        <a:lumMod val="50000"/>
                        <a:lumOff val="50000"/>
                      </a:schemeClr>
                    </a:solidFill>
                  </a:tcPr>
                </a:tc>
                <a:tc>
                  <a:txBody>
                    <a:bodyPr/>
                    <a:lstStyle/>
                    <a:p>
                      <a:r>
                        <a:rPr lang="nb-NO" sz="2600" dirty="0">
                          <a:solidFill>
                            <a:schemeClr val="bg2"/>
                          </a:solidFill>
                        </a:rPr>
                        <a:t>Oppgavedeling, kompetanseutvikling, forskning, anerkjennelse, ledelse, arbeidsforhold, trygghet </a:t>
                      </a:r>
                    </a:p>
                  </a:txBody>
                  <a:tcPr marL="109728" marR="109728" marT="54864" marB="54864">
                    <a:solidFill>
                      <a:schemeClr val="tx2">
                        <a:lumMod val="50000"/>
                        <a:lumOff val="50000"/>
                      </a:schemeClr>
                    </a:solidFill>
                  </a:tcPr>
                </a:tc>
                <a:extLst>
                  <a:ext uri="{0D108BD9-81ED-4DB2-BD59-A6C34878D82A}">
                    <a16:rowId xmlns:a16="http://schemas.microsoft.com/office/drawing/2014/main" val="776377207"/>
                  </a:ext>
                </a:extLst>
              </a:tr>
              <a:tr h="899770">
                <a:tc>
                  <a:txBody>
                    <a:bodyPr/>
                    <a:lstStyle/>
                    <a:p>
                      <a:r>
                        <a:rPr lang="nb-NO" sz="2600" dirty="0">
                          <a:solidFill>
                            <a:schemeClr val="bg2"/>
                          </a:solidFill>
                        </a:rPr>
                        <a:t>SAMHANDLING</a:t>
                      </a:r>
                    </a:p>
                  </a:txBody>
                  <a:tcPr marL="109728" marR="109728" marT="54864" marB="54864">
                    <a:solidFill>
                      <a:schemeClr val="tx2">
                        <a:lumMod val="50000"/>
                        <a:lumOff val="50000"/>
                      </a:schemeClr>
                    </a:solidFill>
                  </a:tcPr>
                </a:tc>
                <a:tc>
                  <a:txBody>
                    <a:bodyPr/>
                    <a:lstStyle/>
                    <a:p>
                      <a:r>
                        <a:rPr lang="nb-NO" sz="2600" dirty="0">
                          <a:solidFill>
                            <a:schemeClr val="bg2"/>
                          </a:solidFill>
                        </a:rPr>
                        <a:t>Mellom forvaltningsnivåene, digitalisering, koordinering</a:t>
                      </a:r>
                    </a:p>
                  </a:txBody>
                  <a:tcPr marL="109728" marR="109728" marT="54864" marB="54864">
                    <a:solidFill>
                      <a:schemeClr val="tx2">
                        <a:lumMod val="50000"/>
                        <a:lumOff val="50000"/>
                      </a:schemeClr>
                    </a:solidFill>
                  </a:tcPr>
                </a:tc>
                <a:extLst>
                  <a:ext uri="{0D108BD9-81ED-4DB2-BD59-A6C34878D82A}">
                    <a16:rowId xmlns:a16="http://schemas.microsoft.com/office/drawing/2014/main" val="1315146203"/>
                  </a:ext>
                </a:extLst>
              </a:tr>
              <a:tr h="1294790">
                <a:tc>
                  <a:txBody>
                    <a:bodyPr/>
                    <a:lstStyle/>
                    <a:p>
                      <a:r>
                        <a:rPr lang="nb-NO" sz="2600" dirty="0">
                          <a:solidFill>
                            <a:schemeClr val="bg2"/>
                          </a:solidFill>
                        </a:rPr>
                        <a:t>FORSKNING, INNOVASJON OG IMPLEMENTERING</a:t>
                      </a:r>
                    </a:p>
                  </a:txBody>
                  <a:tcPr marL="109728" marR="109728" marT="54864" marB="54864">
                    <a:solidFill>
                      <a:schemeClr val="tx2">
                        <a:lumMod val="50000"/>
                        <a:lumOff val="50000"/>
                      </a:schemeClr>
                    </a:solidFill>
                  </a:tcPr>
                </a:tc>
                <a:tc>
                  <a:txBody>
                    <a:bodyPr/>
                    <a:lstStyle/>
                    <a:p>
                      <a:r>
                        <a:rPr lang="nb-NO" sz="2600" dirty="0">
                          <a:solidFill>
                            <a:schemeClr val="bg1"/>
                          </a:solidFill>
                        </a:rPr>
                        <a:t>Forskning og innovasjon, </a:t>
                      </a:r>
                      <a:r>
                        <a:rPr lang="nb-NO" sz="2600" dirty="0">
                          <a:solidFill>
                            <a:schemeClr val="bg2"/>
                          </a:solidFill>
                        </a:rPr>
                        <a:t>implementeringsforskning, nye arbeidsformer </a:t>
                      </a:r>
                    </a:p>
                  </a:txBody>
                  <a:tcPr marL="109728" marR="109728" marT="54864" marB="54864">
                    <a:solidFill>
                      <a:schemeClr val="tx2">
                        <a:lumMod val="50000"/>
                        <a:lumOff val="50000"/>
                      </a:schemeClr>
                    </a:solidFill>
                  </a:tcPr>
                </a:tc>
                <a:extLst>
                  <a:ext uri="{0D108BD9-81ED-4DB2-BD59-A6C34878D82A}">
                    <a16:rowId xmlns:a16="http://schemas.microsoft.com/office/drawing/2014/main" val="315795284"/>
                  </a:ext>
                </a:extLst>
              </a:tr>
            </a:tbl>
          </a:graphicData>
        </a:graphic>
      </p:graphicFrame>
      <p:sp>
        <p:nvSpPr>
          <p:cNvPr id="12" name="TekstSylinder 11">
            <a:extLst>
              <a:ext uri="{FF2B5EF4-FFF2-40B4-BE49-F238E27FC236}">
                <a16:creationId xmlns:a16="http://schemas.microsoft.com/office/drawing/2014/main" id="{2B499883-713E-A6F9-0C70-A4974A34D15A}"/>
              </a:ext>
            </a:extLst>
          </p:cNvPr>
          <p:cNvSpPr txBox="1"/>
          <p:nvPr/>
        </p:nvSpPr>
        <p:spPr>
          <a:xfrm rot="16200000">
            <a:off x="209318" y="5211135"/>
            <a:ext cx="4241482" cy="609398"/>
          </a:xfrm>
          <a:prstGeom prst="rect">
            <a:avLst/>
          </a:prstGeom>
          <a:solidFill>
            <a:schemeClr val="bg1">
              <a:lumMod val="75000"/>
            </a:schemeClr>
          </a:solidFill>
          <a:ln>
            <a:solidFill>
              <a:schemeClr val="bg1">
                <a:lumMod val="75000"/>
              </a:schemeClr>
            </a:solidFill>
          </a:ln>
        </p:spPr>
        <p:txBody>
          <a:bodyPr wrap="square" rtlCol="0">
            <a:spAutoFit/>
          </a:bodyPr>
          <a:lstStyle/>
          <a:p>
            <a:pPr algn="ctr" defTabSz="1097280"/>
            <a:r>
              <a:rPr lang="nb-NO" sz="3360" dirty="0">
                <a:solidFill>
                  <a:srgbClr val="FFFFFF"/>
                </a:solidFill>
                <a:latin typeface="Arial"/>
              </a:rPr>
              <a:t>Virkemidler </a:t>
            </a:r>
          </a:p>
        </p:txBody>
      </p:sp>
      <p:graphicFrame>
        <p:nvGraphicFramePr>
          <p:cNvPr id="15" name="Tabell 15">
            <a:extLst>
              <a:ext uri="{FF2B5EF4-FFF2-40B4-BE49-F238E27FC236}">
                <a16:creationId xmlns:a16="http://schemas.microsoft.com/office/drawing/2014/main" id="{73D471BC-3838-7AAE-0237-CD5727C7B971}"/>
              </a:ext>
            </a:extLst>
          </p:cNvPr>
          <p:cNvGraphicFramePr>
            <a:graphicFrameLocks noGrp="1"/>
          </p:cNvGraphicFramePr>
          <p:nvPr/>
        </p:nvGraphicFramePr>
        <p:xfrm>
          <a:off x="2743200" y="1804038"/>
          <a:ext cx="9601200" cy="1892808"/>
        </p:xfrm>
        <a:graphic>
          <a:graphicData uri="http://schemas.openxmlformats.org/drawingml/2006/table">
            <a:tbl>
              <a:tblPr firstRow="1" bandRow="1">
                <a:tableStyleId>{5C22544A-7EE6-4342-B048-85BDC9FD1C3A}</a:tableStyleId>
              </a:tblPr>
              <a:tblGrid>
                <a:gridCol w="9601200">
                  <a:extLst>
                    <a:ext uri="{9D8B030D-6E8A-4147-A177-3AD203B41FA5}">
                      <a16:colId xmlns:a16="http://schemas.microsoft.com/office/drawing/2014/main" val="621435699"/>
                    </a:ext>
                  </a:extLst>
                </a:gridCol>
              </a:tblGrid>
              <a:tr h="1887322">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nb-NO" sz="2600" dirty="0"/>
                        <a:t>KVALITET</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sz="2600" dirty="0"/>
                        <a:t>Tilgang til effektiv (kunnskapsbasert) og trygg behandling, helhetlige pasientforløp </a:t>
                      </a:r>
                      <a:r>
                        <a:rPr lang="nb-NO" sz="2600" dirty="0">
                          <a:solidFill>
                            <a:schemeClr val="bg1"/>
                          </a:solidFill>
                        </a:rPr>
                        <a:t>og omsorg</a:t>
                      </a:r>
                    </a:p>
                    <a:p>
                      <a:endParaRPr lang="nb-NO" sz="2600" dirty="0"/>
                    </a:p>
                  </a:txBody>
                  <a:tcPr marL="109728" marR="109728" marT="54864" marB="54864">
                    <a:solidFill>
                      <a:schemeClr val="tx2">
                        <a:lumMod val="75000"/>
                        <a:lumOff val="25000"/>
                      </a:schemeClr>
                    </a:solidFill>
                  </a:tcPr>
                </a:tc>
                <a:extLst>
                  <a:ext uri="{0D108BD9-81ED-4DB2-BD59-A6C34878D82A}">
                    <a16:rowId xmlns:a16="http://schemas.microsoft.com/office/drawing/2014/main" val="292444444"/>
                  </a:ext>
                </a:extLst>
              </a:tr>
            </a:tbl>
          </a:graphicData>
        </a:graphic>
      </p:graphicFrame>
      <p:sp>
        <p:nvSpPr>
          <p:cNvPr id="16" name="TekstSylinder 15">
            <a:extLst>
              <a:ext uri="{FF2B5EF4-FFF2-40B4-BE49-F238E27FC236}">
                <a16:creationId xmlns:a16="http://schemas.microsoft.com/office/drawing/2014/main" id="{8F4B3891-F5BF-D131-B008-82EBB0A50DA8}"/>
              </a:ext>
            </a:extLst>
          </p:cNvPr>
          <p:cNvSpPr txBox="1"/>
          <p:nvPr/>
        </p:nvSpPr>
        <p:spPr>
          <a:xfrm>
            <a:off x="5379720" y="384324"/>
            <a:ext cx="4206240" cy="1421928"/>
          </a:xfrm>
          <a:prstGeom prst="rect">
            <a:avLst/>
          </a:prstGeom>
          <a:noFill/>
        </p:spPr>
        <p:txBody>
          <a:bodyPr wrap="square" rtlCol="0">
            <a:spAutoFit/>
          </a:bodyPr>
          <a:lstStyle/>
          <a:p>
            <a:pPr algn="ctr" defTabSz="1097280"/>
            <a:r>
              <a:rPr lang="nb-NO" sz="2160" b="1" dirty="0">
                <a:solidFill>
                  <a:srgbClr val="FFFFFF"/>
                </a:solidFill>
                <a:latin typeface="Arial"/>
              </a:rPr>
              <a:t>MÅL </a:t>
            </a:r>
          </a:p>
          <a:p>
            <a:pPr algn="ctr" defTabSz="1097280"/>
            <a:r>
              <a:rPr lang="nb-NO" sz="2160" dirty="0">
                <a:solidFill>
                  <a:srgbClr val="FFFFFF"/>
                </a:solidFill>
                <a:latin typeface="Arial"/>
              </a:rPr>
              <a:t>Bærekraftig og attraktiv offentlig helsetjeneste innenfor en gitt kostnadsramme </a:t>
            </a:r>
          </a:p>
        </p:txBody>
      </p:sp>
      <p:sp>
        <p:nvSpPr>
          <p:cNvPr id="17" name="Pil: bøyd mot høyre 16">
            <a:extLst>
              <a:ext uri="{FF2B5EF4-FFF2-40B4-BE49-F238E27FC236}">
                <a16:creationId xmlns:a16="http://schemas.microsoft.com/office/drawing/2014/main" id="{DCAD5B20-1055-D85B-F84E-1D28BF70BEB0}"/>
              </a:ext>
            </a:extLst>
          </p:cNvPr>
          <p:cNvSpPr/>
          <p:nvPr/>
        </p:nvSpPr>
        <p:spPr>
          <a:xfrm>
            <a:off x="170669" y="2377440"/>
            <a:ext cx="1780055" cy="3261360"/>
          </a:xfrm>
          <a:prstGeom prst="curved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000000"/>
              </a:solidFill>
              <a:latin typeface="Arial"/>
            </a:endParaRPr>
          </a:p>
        </p:txBody>
      </p:sp>
      <p:sp>
        <p:nvSpPr>
          <p:cNvPr id="18" name="Rektangel 17">
            <a:extLst>
              <a:ext uri="{FF2B5EF4-FFF2-40B4-BE49-F238E27FC236}">
                <a16:creationId xmlns:a16="http://schemas.microsoft.com/office/drawing/2014/main" id="{4C97DC2D-E9B5-136F-BF8E-60A97638B797}"/>
              </a:ext>
            </a:extLst>
          </p:cNvPr>
          <p:cNvSpPr/>
          <p:nvPr/>
        </p:nvSpPr>
        <p:spPr>
          <a:xfrm>
            <a:off x="1950724" y="2377440"/>
            <a:ext cx="710171" cy="457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FFFFFF"/>
              </a:solidFill>
              <a:latin typeface="Arial"/>
            </a:endParaRPr>
          </a:p>
        </p:txBody>
      </p:sp>
    </p:spTree>
    <p:extLst>
      <p:ext uri="{BB962C8B-B14F-4D97-AF65-F5344CB8AC3E}">
        <p14:creationId xmlns:p14="http://schemas.microsoft.com/office/powerpoint/2010/main" val="283888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886741-6142-E985-545E-775D6908E4EF}"/>
              </a:ext>
            </a:extLst>
          </p:cNvPr>
          <p:cNvSpPr>
            <a:spLocks noGrp="1"/>
          </p:cNvSpPr>
          <p:nvPr>
            <p:ph type="title"/>
          </p:nvPr>
        </p:nvSpPr>
        <p:spPr/>
        <p:txBody>
          <a:bodyPr/>
          <a:lstStyle/>
          <a:p>
            <a:r>
              <a:rPr lang="nb-NO" dirty="0"/>
              <a:t>Mulige implikasjoner </a:t>
            </a:r>
          </a:p>
        </p:txBody>
      </p:sp>
      <p:sp>
        <p:nvSpPr>
          <p:cNvPr id="4" name="Plassholder for lysbildenummer 3">
            <a:extLst>
              <a:ext uri="{FF2B5EF4-FFF2-40B4-BE49-F238E27FC236}">
                <a16:creationId xmlns:a16="http://schemas.microsoft.com/office/drawing/2014/main" id="{C32D1B9A-5B1C-580D-5E4F-4202C127325A}"/>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25</a:t>
            </a:fld>
            <a:endParaRPr lang="nb-NO" dirty="0">
              <a:solidFill>
                <a:srgbClr val="000000">
                  <a:lumMod val="50000"/>
                  <a:lumOff val="50000"/>
                </a:srgbClr>
              </a:solidFill>
            </a:endParaRPr>
          </a:p>
        </p:txBody>
      </p:sp>
      <p:sp>
        <p:nvSpPr>
          <p:cNvPr id="5" name="Plassholder for tekst 4">
            <a:extLst>
              <a:ext uri="{FF2B5EF4-FFF2-40B4-BE49-F238E27FC236}">
                <a16:creationId xmlns:a16="http://schemas.microsoft.com/office/drawing/2014/main" id="{32A429F6-F25C-E2B9-D89C-81523AF72C22}"/>
              </a:ext>
            </a:extLst>
          </p:cNvPr>
          <p:cNvSpPr>
            <a:spLocks noGrp="1"/>
          </p:cNvSpPr>
          <p:nvPr>
            <p:ph type="body" sz="quarter" idx="15"/>
          </p:nvPr>
        </p:nvSpPr>
        <p:spPr/>
        <p:txBody>
          <a:bodyPr/>
          <a:lstStyle/>
          <a:p>
            <a:endParaRPr lang="nb-NO"/>
          </a:p>
        </p:txBody>
      </p:sp>
      <p:graphicFrame>
        <p:nvGraphicFramePr>
          <p:cNvPr id="6" name="Diagram 5">
            <a:extLst>
              <a:ext uri="{FF2B5EF4-FFF2-40B4-BE49-F238E27FC236}">
                <a16:creationId xmlns:a16="http://schemas.microsoft.com/office/drawing/2014/main" id="{9BB71A97-2A7D-AB3C-6CDB-87BEBA1AE45D}"/>
              </a:ext>
            </a:extLst>
          </p:cNvPr>
          <p:cNvGraphicFramePr/>
          <p:nvPr/>
        </p:nvGraphicFramePr>
        <p:xfrm>
          <a:off x="1005840" y="1233488"/>
          <a:ext cx="12861360" cy="6718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20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Dart i midten av et mål">
            <a:extLst>
              <a:ext uri="{FF2B5EF4-FFF2-40B4-BE49-F238E27FC236}">
                <a16:creationId xmlns:a16="http://schemas.microsoft.com/office/drawing/2014/main" id="{338C08B8-B4CA-490B-FBBD-1CDCBB7A9172}"/>
              </a:ext>
            </a:extLst>
          </p:cNvPr>
          <p:cNvPicPr>
            <a:picLocks noChangeAspect="1"/>
          </p:cNvPicPr>
          <p:nvPr/>
        </p:nvPicPr>
        <p:blipFill rotWithShape="1">
          <a:blip r:embed="rId3">
            <a:extLst>
              <a:ext uri="{28A0092B-C50C-407E-A947-70E740481C1C}">
                <a14:useLocalDpi xmlns:a14="http://schemas.microsoft.com/office/drawing/2010/main" val="0"/>
              </a:ext>
            </a:extLst>
          </a:blip>
          <a:srcRect r="2600" b="9581"/>
          <a:stretch/>
        </p:blipFill>
        <p:spPr>
          <a:xfrm>
            <a:off x="1" y="1"/>
            <a:ext cx="14630401" cy="8725115"/>
          </a:xfrm>
          <a:prstGeom prst="rect">
            <a:avLst/>
          </a:prstGeom>
          <a:ln>
            <a:noFill/>
          </a:ln>
        </p:spPr>
      </p:pic>
      <p:sp>
        <p:nvSpPr>
          <p:cNvPr id="4" name="Plassholder for lysbildenummer 3">
            <a:extLst>
              <a:ext uri="{FF2B5EF4-FFF2-40B4-BE49-F238E27FC236}">
                <a16:creationId xmlns:a16="http://schemas.microsoft.com/office/drawing/2014/main" id="{344FACF0-1E30-EA24-5DB9-CD044C10DE11}"/>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26</a:t>
            </a:fld>
            <a:endParaRPr lang="nb-NO" dirty="0">
              <a:solidFill>
                <a:srgbClr val="000000">
                  <a:lumMod val="50000"/>
                  <a:lumOff val="50000"/>
                </a:srgbClr>
              </a:solidFill>
            </a:endParaRPr>
          </a:p>
        </p:txBody>
      </p:sp>
      <p:sp>
        <p:nvSpPr>
          <p:cNvPr id="49" name="Tittel 1">
            <a:extLst>
              <a:ext uri="{FF2B5EF4-FFF2-40B4-BE49-F238E27FC236}">
                <a16:creationId xmlns:a16="http://schemas.microsoft.com/office/drawing/2014/main" id="{7BE85317-645E-56D1-EF60-3A348D862866}"/>
              </a:ext>
            </a:extLst>
          </p:cNvPr>
          <p:cNvSpPr>
            <a:spLocks noGrp="1"/>
          </p:cNvSpPr>
          <p:nvPr>
            <p:ph type="title"/>
          </p:nvPr>
        </p:nvSpPr>
        <p:spPr>
          <a:xfrm>
            <a:off x="9230400" y="526247"/>
            <a:ext cx="10800000" cy="1590676"/>
          </a:xfrm>
        </p:spPr>
        <p:txBody>
          <a:bodyPr/>
          <a:lstStyle/>
          <a:p>
            <a:r>
              <a:rPr lang="nb-NO" dirty="0"/>
              <a:t>Velfungerende </a:t>
            </a:r>
            <a:br>
              <a:rPr lang="nb-NO" dirty="0"/>
            </a:br>
            <a:r>
              <a:rPr lang="nb-NO" dirty="0"/>
              <a:t>kunnskapssystemer</a:t>
            </a:r>
          </a:p>
        </p:txBody>
      </p:sp>
      <p:sp>
        <p:nvSpPr>
          <p:cNvPr id="52" name="Ellipse 51">
            <a:extLst>
              <a:ext uri="{FF2B5EF4-FFF2-40B4-BE49-F238E27FC236}">
                <a16:creationId xmlns:a16="http://schemas.microsoft.com/office/drawing/2014/main" id="{D6CF2369-03C5-6524-3F18-216D28788214}"/>
              </a:ext>
            </a:extLst>
          </p:cNvPr>
          <p:cNvSpPr/>
          <p:nvPr/>
        </p:nvSpPr>
        <p:spPr>
          <a:xfrm>
            <a:off x="579994" y="526248"/>
            <a:ext cx="8327341" cy="770335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dirty="0">
              <a:solidFill>
                <a:srgbClr val="FFFFFF"/>
              </a:solidFill>
              <a:latin typeface="Arial"/>
            </a:endParaRPr>
          </a:p>
        </p:txBody>
      </p:sp>
      <p:sp>
        <p:nvSpPr>
          <p:cNvPr id="51" name="Ellipse 50">
            <a:extLst>
              <a:ext uri="{FF2B5EF4-FFF2-40B4-BE49-F238E27FC236}">
                <a16:creationId xmlns:a16="http://schemas.microsoft.com/office/drawing/2014/main" id="{4F3D9243-2CD2-45E2-9D99-FE153C622F49}"/>
              </a:ext>
            </a:extLst>
          </p:cNvPr>
          <p:cNvSpPr/>
          <p:nvPr/>
        </p:nvSpPr>
        <p:spPr>
          <a:xfrm>
            <a:off x="2064957" y="1766961"/>
            <a:ext cx="5415295" cy="5114212"/>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FFFFFF"/>
              </a:solidFill>
              <a:latin typeface="Arial"/>
            </a:endParaRPr>
          </a:p>
        </p:txBody>
      </p:sp>
      <p:graphicFrame>
        <p:nvGraphicFramePr>
          <p:cNvPr id="50" name="Plassholder for innhold 49">
            <a:extLst>
              <a:ext uri="{FF2B5EF4-FFF2-40B4-BE49-F238E27FC236}">
                <a16:creationId xmlns:a16="http://schemas.microsoft.com/office/drawing/2014/main" id="{C0000DB1-415A-74A7-B8E3-F9A3C8A92D76}"/>
              </a:ext>
            </a:extLst>
          </p:cNvPr>
          <p:cNvGraphicFramePr>
            <a:graphicFrameLocks noGrp="1"/>
          </p:cNvGraphicFramePr>
          <p:nvPr>
            <p:ph idx="1"/>
          </p:nvPr>
        </p:nvGraphicFramePr>
        <p:xfrm>
          <a:off x="1" y="1956899"/>
          <a:ext cx="9545209" cy="5137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8" name="Diagram 57">
            <a:extLst>
              <a:ext uri="{FF2B5EF4-FFF2-40B4-BE49-F238E27FC236}">
                <a16:creationId xmlns:a16="http://schemas.microsoft.com/office/drawing/2014/main" id="{04E96FAE-B6EB-7064-F73E-C21FE396C097}"/>
              </a:ext>
            </a:extLst>
          </p:cNvPr>
          <p:cNvGraphicFramePr/>
          <p:nvPr/>
        </p:nvGraphicFramePr>
        <p:xfrm>
          <a:off x="-901205" y="377942"/>
          <a:ext cx="11289737" cy="78922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0278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535605-7FD5-5959-3AF6-6DDC20C04CF1}"/>
              </a:ext>
            </a:extLst>
          </p:cNvPr>
          <p:cNvSpPr>
            <a:spLocks noGrp="1"/>
          </p:cNvSpPr>
          <p:nvPr>
            <p:ph type="title"/>
          </p:nvPr>
        </p:nvSpPr>
        <p:spPr/>
        <p:txBody>
          <a:bodyPr/>
          <a:lstStyle/>
          <a:p>
            <a:r>
              <a:rPr lang="nb-NO" dirty="0"/>
              <a:t>Kunnskapsløft for kommunene </a:t>
            </a:r>
          </a:p>
        </p:txBody>
      </p:sp>
      <p:sp>
        <p:nvSpPr>
          <p:cNvPr id="3" name="Plassholder for lysbildenummer 2">
            <a:extLst>
              <a:ext uri="{FF2B5EF4-FFF2-40B4-BE49-F238E27FC236}">
                <a16:creationId xmlns:a16="http://schemas.microsoft.com/office/drawing/2014/main" id="{3F1A3969-DF95-C6C7-5CE4-6ACE996FE435}"/>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27</a:t>
            </a:fld>
            <a:endParaRPr lang="nb-NO" dirty="0">
              <a:solidFill>
                <a:srgbClr val="000000">
                  <a:lumMod val="50000"/>
                  <a:lumOff val="50000"/>
                </a:srgbClr>
              </a:solidFill>
            </a:endParaRPr>
          </a:p>
        </p:txBody>
      </p:sp>
      <p:sp>
        <p:nvSpPr>
          <p:cNvPr id="4" name="Plassholder for innhold 3">
            <a:extLst>
              <a:ext uri="{FF2B5EF4-FFF2-40B4-BE49-F238E27FC236}">
                <a16:creationId xmlns:a16="http://schemas.microsoft.com/office/drawing/2014/main" id="{3824774B-59A1-75F4-1A82-72DE66F0FA4F}"/>
              </a:ext>
            </a:extLst>
          </p:cNvPr>
          <p:cNvSpPr>
            <a:spLocks noGrp="1"/>
          </p:cNvSpPr>
          <p:nvPr>
            <p:ph sz="half" idx="1"/>
          </p:nvPr>
        </p:nvSpPr>
        <p:spPr/>
        <p:txBody>
          <a:bodyPr/>
          <a:lstStyle/>
          <a:p>
            <a:r>
              <a:rPr lang="nb-NO" sz="2400" dirty="0"/>
              <a:t>Satsning på forskning innrettet mot kommunale helse- og omsorgstjenester gjennom NFR</a:t>
            </a:r>
          </a:p>
          <a:p>
            <a:r>
              <a:rPr lang="nb-NO" sz="2400" dirty="0"/>
              <a:t>Finansiering til etablering av en struktur for forskning og innovasjon for, i og med kommunene gjennom KSF</a:t>
            </a:r>
          </a:p>
          <a:p>
            <a:r>
              <a:rPr lang="nb-NO" sz="2400" dirty="0"/>
              <a:t>Utvikling av et kunnskapsstøttesystem</a:t>
            </a:r>
          </a:p>
          <a:p>
            <a:endParaRPr lang="nb-NO" sz="2400" dirty="0"/>
          </a:p>
        </p:txBody>
      </p:sp>
      <p:sp>
        <p:nvSpPr>
          <p:cNvPr id="5" name="Plassholder for innhold 4">
            <a:extLst>
              <a:ext uri="{FF2B5EF4-FFF2-40B4-BE49-F238E27FC236}">
                <a16:creationId xmlns:a16="http://schemas.microsoft.com/office/drawing/2014/main" id="{9B87DF47-0F89-4D83-B218-11D51265239F}"/>
              </a:ext>
            </a:extLst>
          </p:cNvPr>
          <p:cNvSpPr>
            <a:spLocks noGrp="1"/>
          </p:cNvSpPr>
          <p:nvPr>
            <p:ph sz="half" idx="2"/>
          </p:nvPr>
        </p:nvSpPr>
        <p:spPr/>
        <p:txBody>
          <a:bodyPr/>
          <a:lstStyle/>
          <a:p>
            <a:r>
              <a:rPr lang="nb-NO" sz="2400" dirty="0"/>
              <a:t>Mer samlet organisering av kompetansesentrene</a:t>
            </a:r>
          </a:p>
          <a:p>
            <a:endParaRPr lang="nb-NO" sz="2400" dirty="0"/>
          </a:p>
        </p:txBody>
      </p:sp>
      <p:sp>
        <p:nvSpPr>
          <p:cNvPr id="9" name="Plassholder for tekst 8">
            <a:extLst>
              <a:ext uri="{FF2B5EF4-FFF2-40B4-BE49-F238E27FC236}">
                <a16:creationId xmlns:a16="http://schemas.microsoft.com/office/drawing/2014/main" id="{35935EB7-3F75-A606-7842-696B67079B8D}"/>
              </a:ext>
            </a:extLst>
          </p:cNvPr>
          <p:cNvSpPr>
            <a:spLocks noGrp="1"/>
          </p:cNvSpPr>
          <p:nvPr>
            <p:ph type="body" sz="quarter" idx="17"/>
          </p:nvPr>
        </p:nvSpPr>
        <p:spPr/>
        <p:txBody>
          <a:bodyPr/>
          <a:lstStyle/>
          <a:p>
            <a:endParaRPr lang="nb-NO"/>
          </a:p>
        </p:txBody>
      </p:sp>
      <p:sp>
        <p:nvSpPr>
          <p:cNvPr id="10" name="Plassholder for tekst 4">
            <a:extLst>
              <a:ext uri="{FF2B5EF4-FFF2-40B4-BE49-F238E27FC236}">
                <a16:creationId xmlns:a16="http://schemas.microsoft.com/office/drawing/2014/main" id="{9A33BF28-72CC-345E-1052-FAE27CE78D9E}"/>
              </a:ext>
            </a:extLst>
          </p:cNvPr>
          <p:cNvSpPr>
            <a:spLocks noGrp="1"/>
          </p:cNvSpPr>
          <p:nvPr>
            <p:ph type="body" sz="quarter" idx="15"/>
          </p:nvPr>
        </p:nvSpPr>
        <p:spPr>
          <a:xfrm>
            <a:off x="1005840" y="7118986"/>
            <a:ext cx="4147186" cy="293370"/>
          </a:xfrm>
        </p:spPr>
        <p:txBody>
          <a:bodyPr>
            <a:normAutofit/>
          </a:bodyPr>
          <a:lstStyle/>
          <a:p>
            <a:r>
              <a:rPr lang="nb-NO" sz="1260" dirty="0"/>
              <a:t>Prop 1 S (2023-2024)</a:t>
            </a:r>
          </a:p>
        </p:txBody>
      </p:sp>
      <p:sp>
        <p:nvSpPr>
          <p:cNvPr id="11" name="Plassholder for tekst 4">
            <a:extLst>
              <a:ext uri="{FF2B5EF4-FFF2-40B4-BE49-F238E27FC236}">
                <a16:creationId xmlns:a16="http://schemas.microsoft.com/office/drawing/2014/main" id="{A5E47851-830D-4A32-3F31-A8A5811DF0DD}"/>
              </a:ext>
            </a:extLst>
          </p:cNvPr>
          <p:cNvSpPr txBox="1">
            <a:spLocks noGrp="1"/>
          </p:cNvSpPr>
          <p:nvPr>
            <p:ph type="body" sz="quarter" idx="16"/>
          </p:nvPr>
        </p:nvSpPr>
        <p:spPr>
          <a:xfrm>
            <a:off x="5286376" y="7118986"/>
            <a:ext cx="4147184" cy="293370"/>
          </a:xfrm>
          <a:prstGeom prst="rect">
            <a:avLst/>
          </a:prstGeom>
        </p:spPr>
        <p:txBody>
          <a:bodyPr vert="horz" lIns="109728" tIns="54864" rIns="109728" bIns="54864" rtlCol="0" anchor="b" anchorCtr="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000" kern="1200" baseline="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nb-NO" sz="1260" dirty="0"/>
              <a:t>Revidert nasjonalbudsjett 2023</a:t>
            </a:r>
          </a:p>
        </p:txBody>
      </p:sp>
      <p:pic>
        <p:nvPicPr>
          <p:cNvPr id="12" name="Bilde 11">
            <a:extLst>
              <a:ext uri="{FF2B5EF4-FFF2-40B4-BE49-F238E27FC236}">
                <a16:creationId xmlns:a16="http://schemas.microsoft.com/office/drawing/2014/main" id="{F76B924A-F1B5-35D2-611C-C3DF3BC05181}"/>
              </a:ext>
            </a:extLst>
          </p:cNvPr>
          <p:cNvPicPr>
            <a:picLocks noChangeAspect="1"/>
          </p:cNvPicPr>
          <p:nvPr/>
        </p:nvPicPr>
        <p:blipFill rotWithShape="1">
          <a:blip r:embed="rId3"/>
          <a:srcRect l="16207" t="16553" r="66724" b="6758"/>
          <a:stretch/>
        </p:blipFill>
        <p:spPr>
          <a:xfrm>
            <a:off x="10959662" y="1054042"/>
            <a:ext cx="2497258" cy="3506252"/>
          </a:xfrm>
          <a:prstGeom prst="rect">
            <a:avLst/>
          </a:prstGeom>
        </p:spPr>
      </p:pic>
      <p:pic>
        <p:nvPicPr>
          <p:cNvPr id="13" name="Bilde 12">
            <a:extLst>
              <a:ext uri="{FF2B5EF4-FFF2-40B4-BE49-F238E27FC236}">
                <a16:creationId xmlns:a16="http://schemas.microsoft.com/office/drawing/2014/main" id="{BA01DADB-D47C-A6B4-2B34-5E966F284800}"/>
              </a:ext>
            </a:extLst>
          </p:cNvPr>
          <p:cNvPicPr>
            <a:picLocks noChangeAspect="1"/>
          </p:cNvPicPr>
          <p:nvPr/>
        </p:nvPicPr>
        <p:blipFill rotWithShape="1">
          <a:blip r:embed="rId4"/>
          <a:srcRect l="18449" t="15724" r="69245" b="26069"/>
          <a:stretch/>
        </p:blipFill>
        <p:spPr>
          <a:xfrm>
            <a:off x="10407016" y="2557066"/>
            <a:ext cx="2232398" cy="3299725"/>
          </a:xfrm>
          <a:prstGeom prst="rect">
            <a:avLst/>
          </a:prstGeom>
        </p:spPr>
      </p:pic>
      <p:sp>
        <p:nvSpPr>
          <p:cNvPr id="14" name="Rektangel 13">
            <a:extLst>
              <a:ext uri="{FF2B5EF4-FFF2-40B4-BE49-F238E27FC236}">
                <a16:creationId xmlns:a16="http://schemas.microsoft.com/office/drawing/2014/main" id="{F44CF2BE-DF56-465A-F25F-211842DD5631}"/>
              </a:ext>
            </a:extLst>
          </p:cNvPr>
          <p:cNvSpPr/>
          <p:nvPr/>
        </p:nvSpPr>
        <p:spPr>
          <a:xfrm>
            <a:off x="9830704" y="4626276"/>
            <a:ext cx="2225478" cy="3299725"/>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srgbClr val="FFFFFF"/>
              </a:solidFill>
              <a:latin typeface="Arial"/>
            </a:endParaRPr>
          </a:p>
        </p:txBody>
      </p:sp>
      <p:sp>
        <p:nvSpPr>
          <p:cNvPr id="15" name="TekstSylinder 14">
            <a:extLst>
              <a:ext uri="{FF2B5EF4-FFF2-40B4-BE49-F238E27FC236}">
                <a16:creationId xmlns:a16="http://schemas.microsoft.com/office/drawing/2014/main" id="{E24729D9-6E92-44A6-CD3C-ADD5EE13F5CB}"/>
              </a:ext>
            </a:extLst>
          </p:cNvPr>
          <p:cNvSpPr txBox="1"/>
          <p:nvPr/>
        </p:nvSpPr>
        <p:spPr>
          <a:xfrm>
            <a:off x="9830704" y="5413593"/>
            <a:ext cx="2333297" cy="867930"/>
          </a:xfrm>
          <a:prstGeom prst="rect">
            <a:avLst/>
          </a:prstGeom>
          <a:noFill/>
        </p:spPr>
        <p:txBody>
          <a:bodyPr wrap="square" rtlCol="0">
            <a:spAutoFit/>
          </a:bodyPr>
          <a:lstStyle/>
          <a:p>
            <a:pPr algn="ctr" defTabSz="1097280"/>
            <a:r>
              <a:rPr lang="nb-NO" sz="1680" dirty="0">
                <a:solidFill>
                  <a:srgbClr val="000000"/>
                </a:solidFill>
                <a:latin typeface="Arial"/>
              </a:rPr>
              <a:t>Nasjonal helse- og samhandlingsplan</a:t>
            </a:r>
          </a:p>
          <a:p>
            <a:pPr algn="ctr" defTabSz="1097280"/>
            <a:r>
              <a:rPr lang="nb-NO" sz="1680" dirty="0">
                <a:solidFill>
                  <a:srgbClr val="000000"/>
                </a:solidFill>
                <a:latin typeface="Arial"/>
              </a:rPr>
              <a:t>2023</a:t>
            </a:r>
          </a:p>
        </p:txBody>
      </p:sp>
    </p:spTree>
    <p:extLst>
      <p:ext uri="{BB962C8B-B14F-4D97-AF65-F5344CB8AC3E}">
        <p14:creationId xmlns:p14="http://schemas.microsoft.com/office/powerpoint/2010/main" val="36431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38AEDA-DD34-19CB-3539-029DD9D65384}"/>
              </a:ext>
            </a:extLst>
          </p:cNvPr>
          <p:cNvSpPr>
            <a:spLocks noGrp="1"/>
          </p:cNvSpPr>
          <p:nvPr>
            <p:ph type="title"/>
          </p:nvPr>
        </p:nvSpPr>
        <p:spPr/>
        <p:txBody>
          <a:bodyPr/>
          <a:lstStyle/>
          <a:p>
            <a:r>
              <a:rPr lang="nb-NO" dirty="0"/>
              <a:t>Ta kunnskapen i bruk   </a:t>
            </a:r>
          </a:p>
        </p:txBody>
      </p:sp>
      <p:sp>
        <p:nvSpPr>
          <p:cNvPr id="3" name="Plassholder for innhold 2">
            <a:extLst>
              <a:ext uri="{FF2B5EF4-FFF2-40B4-BE49-F238E27FC236}">
                <a16:creationId xmlns:a16="http://schemas.microsoft.com/office/drawing/2014/main" id="{724D2940-C622-E71C-4B4E-A29EF2630C34}"/>
              </a:ext>
            </a:extLst>
          </p:cNvPr>
          <p:cNvSpPr>
            <a:spLocks noGrp="1"/>
          </p:cNvSpPr>
          <p:nvPr>
            <p:ph idx="1"/>
          </p:nvPr>
        </p:nvSpPr>
        <p:spPr/>
        <p:txBody>
          <a:bodyPr/>
          <a:lstStyle/>
          <a:p>
            <a:r>
              <a:rPr lang="nb-NO" dirty="0"/>
              <a:t>Regjeringen vil:</a:t>
            </a:r>
          </a:p>
          <a:p>
            <a:pPr lvl="1"/>
            <a:r>
              <a:rPr lang="nb-NO" dirty="0"/>
              <a:t>at forskningsbasert kunnskap i større grad gjøres tilgjengelig og tas i bruk</a:t>
            </a:r>
          </a:p>
          <a:p>
            <a:pPr lvl="1"/>
            <a:r>
              <a:rPr lang="nb-NO" dirty="0"/>
              <a:t>styrke grunnlaget for kunnskapsbasert praksis i helse- og omsorgstjenesten</a:t>
            </a:r>
          </a:p>
          <a:p>
            <a:r>
              <a:rPr lang="nb-NO" dirty="0"/>
              <a:t>Helsepersonellkommisjonen anbefaler:</a:t>
            </a:r>
          </a:p>
          <a:p>
            <a:pPr lvl="1"/>
            <a:r>
              <a:rPr lang="nb-NO" dirty="0"/>
              <a:t>å legge til rette for tettere koblinger mellom forskning og praksis</a:t>
            </a:r>
          </a:p>
          <a:p>
            <a:pPr lvl="1"/>
            <a:r>
              <a:rPr lang="nb-NO" dirty="0"/>
              <a:t>et systematisk arbeid for deling og implementering av kunnskap og kompetanse</a:t>
            </a:r>
          </a:p>
        </p:txBody>
      </p:sp>
      <p:sp>
        <p:nvSpPr>
          <p:cNvPr id="4" name="Plassholder for lysbildenummer 3">
            <a:extLst>
              <a:ext uri="{FF2B5EF4-FFF2-40B4-BE49-F238E27FC236}">
                <a16:creationId xmlns:a16="http://schemas.microsoft.com/office/drawing/2014/main" id="{6AEAE490-2E7A-93BE-5B50-72177F08E5C5}"/>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28</a:t>
            </a:fld>
            <a:endParaRPr lang="nb-NO" dirty="0">
              <a:solidFill>
                <a:srgbClr val="000000">
                  <a:lumMod val="50000"/>
                  <a:lumOff val="50000"/>
                </a:srgbClr>
              </a:solidFill>
            </a:endParaRPr>
          </a:p>
        </p:txBody>
      </p:sp>
      <p:sp>
        <p:nvSpPr>
          <p:cNvPr id="5" name="Plassholder for tekst 4">
            <a:extLst>
              <a:ext uri="{FF2B5EF4-FFF2-40B4-BE49-F238E27FC236}">
                <a16:creationId xmlns:a16="http://schemas.microsoft.com/office/drawing/2014/main" id="{2451745D-32E7-4CD4-2112-EB1AC2AED745}"/>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80944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7138A8-2C6B-07B1-8B1D-D61E4F9C652C}"/>
              </a:ext>
            </a:extLst>
          </p:cNvPr>
          <p:cNvSpPr>
            <a:spLocks noGrp="1"/>
          </p:cNvSpPr>
          <p:nvPr>
            <p:ph type="title"/>
          </p:nvPr>
        </p:nvSpPr>
        <p:spPr/>
        <p:txBody>
          <a:bodyPr/>
          <a:lstStyle/>
          <a:p>
            <a:r>
              <a:rPr lang="nb-NO" dirty="0"/>
              <a:t>Brudd i kunnskapsbroene </a:t>
            </a:r>
          </a:p>
        </p:txBody>
      </p:sp>
      <p:sp>
        <p:nvSpPr>
          <p:cNvPr id="4" name="Plassholder for lysbildenummer 3">
            <a:extLst>
              <a:ext uri="{FF2B5EF4-FFF2-40B4-BE49-F238E27FC236}">
                <a16:creationId xmlns:a16="http://schemas.microsoft.com/office/drawing/2014/main" id="{F95AEACF-E722-5DCD-0844-6A268D5472C6}"/>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29</a:t>
            </a:fld>
            <a:endParaRPr lang="nb-NO" dirty="0">
              <a:solidFill>
                <a:srgbClr val="000000">
                  <a:lumMod val="50000"/>
                  <a:lumOff val="50000"/>
                </a:srgbClr>
              </a:solidFill>
            </a:endParaRPr>
          </a:p>
        </p:txBody>
      </p:sp>
      <p:sp>
        <p:nvSpPr>
          <p:cNvPr id="5" name="Plassholder for tekst 4">
            <a:extLst>
              <a:ext uri="{FF2B5EF4-FFF2-40B4-BE49-F238E27FC236}">
                <a16:creationId xmlns:a16="http://schemas.microsoft.com/office/drawing/2014/main" id="{4FA7A743-C072-7BC1-725C-111DC11E4477}"/>
              </a:ext>
            </a:extLst>
          </p:cNvPr>
          <p:cNvSpPr>
            <a:spLocks noGrp="1"/>
          </p:cNvSpPr>
          <p:nvPr>
            <p:ph type="body" sz="quarter" idx="15"/>
          </p:nvPr>
        </p:nvSpPr>
        <p:spPr/>
        <p:txBody>
          <a:bodyPr/>
          <a:lstStyle/>
          <a:p>
            <a:endParaRPr lang="nb-NO"/>
          </a:p>
        </p:txBody>
      </p:sp>
      <p:pic>
        <p:nvPicPr>
          <p:cNvPr id="6" name="Bilde 5">
            <a:extLst>
              <a:ext uri="{FF2B5EF4-FFF2-40B4-BE49-F238E27FC236}">
                <a16:creationId xmlns:a16="http://schemas.microsoft.com/office/drawing/2014/main" id="{40770B7F-23D0-63EB-6D27-63D80D53EF9B}"/>
              </a:ext>
            </a:extLst>
          </p:cNvPr>
          <p:cNvPicPr>
            <a:picLocks noChangeAspect="1"/>
          </p:cNvPicPr>
          <p:nvPr/>
        </p:nvPicPr>
        <p:blipFill rotWithShape="1">
          <a:blip r:embed="rId3"/>
          <a:srcRect l="12701" t="44905" r="33195" b="34234"/>
          <a:stretch/>
        </p:blipFill>
        <p:spPr bwMode="auto">
          <a:xfrm>
            <a:off x="142200" y="3246011"/>
            <a:ext cx="14346000" cy="31110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063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AB0C225B-DC28-8048-9DF5-E06CAC98C869}"/>
              </a:ext>
            </a:extLst>
          </p:cNvPr>
          <p:cNvSpPr/>
          <p:nvPr/>
        </p:nvSpPr>
        <p:spPr>
          <a:xfrm>
            <a:off x="5219700" y="0"/>
            <a:ext cx="9410700" cy="1478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a:extLst>
              <a:ext uri="{FF2B5EF4-FFF2-40B4-BE49-F238E27FC236}">
                <a16:creationId xmlns:a16="http://schemas.microsoft.com/office/drawing/2014/main" id="{7EDA87F8-D294-EA42-9ABD-C4C23A21B9C6}"/>
              </a:ext>
            </a:extLst>
          </p:cNvPr>
          <p:cNvSpPr/>
          <p:nvPr/>
        </p:nvSpPr>
        <p:spPr>
          <a:xfrm>
            <a:off x="-48058" y="120309"/>
            <a:ext cx="14637600" cy="4508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180EC2AE-4011-9B40-B24B-E6628E3C67DE}"/>
              </a:ext>
            </a:extLst>
          </p:cNvPr>
          <p:cNvSpPr/>
          <p:nvPr/>
        </p:nvSpPr>
        <p:spPr>
          <a:xfrm>
            <a:off x="0" y="4535999"/>
            <a:ext cx="14630400" cy="2740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5138C2BD-5E12-3146-A227-A549CBAA9ED1}"/>
              </a:ext>
            </a:extLst>
          </p:cNvPr>
          <p:cNvSpPr txBox="1"/>
          <p:nvPr/>
        </p:nvSpPr>
        <p:spPr>
          <a:xfrm>
            <a:off x="1874314" y="1236125"/>
            <a:ext cx="10792856" cy="1692771"/>
          </a:xfrm>
          <a:prstGeom prst="rect">
            <a:avLst/>
          </a:prstGeom>
          <a:noFill/>
        </p:spPr>
        <p:txBody>
          <a:bodyPr wrap="square" lIns="0" tIns="0" rIns="0" bIns="0" rtlCol="0" anchor="t">
            <a:spAutoFit/>
          </a:bodyPr>
          <a:lstStyle/>
          <a:p>
            <a:pPr algn="ctr"/>
            <a:r>
              <a:rPr lang="nb-NO" sz="5500" b="1" cap="all" spc="600" dirty="0">
                <a:solidFill>
                  <a:schemeClr val="bg1"/>
                </a:solidFill>
              </a:rPr>
              <a:t>TEMA for ÅRETS KONFERANSE</a:t>
            </a:r>
            <a:endParaRPr lang="nb-NO" sz="5500" spc="600" dirty="0">
              <a:solidFill>
                <a:schemeClr val="bg1"/>
              </a:solidFill>
            </a:endParaRPr>
          </a:p>
        </p:txBody>
      </p:sp>
      <p:sp>
        <p:nvSpPr>
          <p:cNvPr id="15" name="TekstSylinder 14">
            <a:extLst>
              <a:ext uri="{FF2B5EF4-FFF2-40B4-BE49-F238E27FC236}">
                <a16:creationId xmlns:a16="http://schemas.microsoft.com/office/drawing/2014/main" id="{FBA0756A-C71A-E347-B0B1-3952D7EEE11D}"/>
              </a:ext>
            </a:extLst>
          </p:cNvPr>
          <p:cNvSpPr txBox="1"/>
          <p:nvPr/>
        </p:nvSpPr>
        <p:spPr>
          <a:xfrm>
            <a:off x="2809897" y="3516776"/>
            <a:ext cx="11477495" cy="400110"/>
          </a:xfrm>
          <a:prstGeom prst="rect">
            <a:avLst/>
          </a:prstGeom>
          <a:noFill/>
        </p:spPr>
        <p:txBody>
          <a:bodyPr wrap="square" lIns="0" tIns="0" rIns="0" bIns="0" rtlCol="0" anchor="t">
            <a:spAutoFit/>
          </a:bodyPr>
          <a:lstStyle/>
          <a:p>
            <a:r>
              <a:rPr lang="nb-NO" spc="300" dirty="0">
                <a:solidFill>
                  <a:schemeClr val="bg1"/>
                </a:solidFill>
              </a:rPr>
              <a:t>Utfordringer knyttet til helsetjenestene i fremtiden</a:t>
            </a:r>
            <a:endParaRPr lang="nb-NO" spc="300" dirty="0">
              <a:solidFill>
                <a:schemeClr val="bg1"/>
              </a:solidFill>
              <a:cs typeface="Calibri"/>
            </a:endParaRPr>
          </a:p>
        </p:txBody>
      </p:sp>
      <p:sp>
        <p:nvSpPr>
          <p:cNvPr id="16" name="TekstSylinder 15">
            <a:extLst>
              <a:ext uri="{FF2B5EF4-FFF2-40B4-BE49-F238E27FC236}">
                <a16:creationId xmlns:a16="http://schemas.microsoft.com/office/drawing/2014/main" id="{7BF49CA3-BEEC-5648-B16E-EB82896BFD73}"/>
              </a:ext>
            </a:extLst>
          </p:cNvPr>
          <p:cNvSpPr txBox="1"/>
          <p:nvPr/>
        </p:nvSpPr>
        <p:spPr>
          <a:xfrm>
            <a:off x="2809897" y="4750338"/>
            <a:ext cx="6909756" cy="400110"/>
          </a:xfrm>
          <a:prstGeom prst="rect">
            <a:avLst/>
          </a:prstGeom>
          <a:noFill/>
        </p:spPr>
        <p:txBody>
          <a:bodyPr wrap="square" lIns="0" tIns="0" rIns="0" bIns="0" rtlCol="0" anchor="t">
            <a:spAutoFit/>
          </a:bodyPr>
          <a:lstStyle/>
          <a:p>
            <a:r>
              <a:rPr lang="en-US" spc="300" dirty="0" err="1">
                <a:solidFill>
                  <a:schemeClr val="bg1"/>
                </a:solidFill>
              </a:rPr>
              <a:t>Kliniske</a:t>
            </a:r>
            <a:r>
              <a:rPr lang="en-US" spc="300" dirty="0">
                <a:solidFill>
                  <a:schemeClr val="bg1"/>
                </a:solidFill>
              </a:rPr>
              <a:t> studier</a:t>
            </a:r>
            <a:endParaRPr lang="nb-NO" spc="300" dirty="0">
              <a:solidFill>
                <a:schemeClr val="bg1"/>
              </a:solidFill>
            </a:endParaRPr>
          </a:p>
        </p:txBody>
      </p:sp>
      <p:sp>
        <p:nvSpPr>
          <p:cNvPr id="18" name="TekstSylinder 17">
            <a:extLst>
              <a:ext uri="{FF2B5EF4-FFF2-40B4-BE49-F238E27FC236}">
                <a16:creationId xmlns:a16="http://schemas.microsoft.com/office/drawing/2014/main" id="{69517B8B-C4FD-FC48-BAAE-C3CBC61BB00D}"/>
              </a:ext>
            </a:extLst>
          </p:cNvPr>
          <p:cNvSpPr txBox="1"/>
          <p:nvPr/>
        </p:nvSpPr>
        <p:spPr>
          <a:xfrm>
            <a:off x="1874313" y="3304221"/>
            <a:ext cx="1163081" cy="677108"/>
          </a:xfrm>
          <a:prstGeom prst="rect">
            <a:avLst/>
          </a:prstGeom>
          <a:noFill/>
        </p:spPr>
        <p:txBody>
          <a:bodyPr wrap="square" lIns="0" tIns="0" rIns="0" bIns="0" rtlCol="0">
            <a:spAutoFit/>
          </a:bodyPr>
          <a:lstStyle/>
          <a:p>
            <a:r>
              <a:rPr lang="nb-NO" sz="4400" cap="all" spc="600" dirty="0">
                <a:solidFill>
                  <a:schemeClr val="bg1"/>
                </a:solidFill>
              </a:rPr>
              <a:t>1:</a:t>
            </a:r>
            <a:endParaRPr lang="nb-NO" sz="4400" spc="600" dirty="0">
              <a:solidFill>
                <a:schemeClr val="bg1"/>
              </a:solidFill>
            </a:endParaRPr>
          </a:p>
        </p:txBody>
      </p:sp>
      <p:sp>
        <p:nvSpPr>
          <p:cNvPr id="20" name="TekstSylinder 19">
            <a:extLst>
              <a:ext uri="{FF2B5EF4-FFF2-40B4-BE49-F238E27FC236}">
                <a16:creationId xmlns:a16="http://schemas.microsoft.com/office/drawing/2014/main" id="{36953AEC-41F8-7C4F-8C10-6844722DE917}"/>
              </a:ext>
            </a:extLst>
          </p:cNvPr>
          <p:cNvSpPr txBox="1"/>
          <p:nvPr/>
        </p:nvSpPr>
        <p:spPr>
          <a:xfrm>
            <a:off x="1874314" y="4567369"/>
            <a:ext cx="1163081" cy="677108"/>
          </a:xfrm>
          <a:prstGeom prst="rect">
            <a:avLst/>
          </a:prstGeom>
          <a:noFill/>
        </p:spPr>
        <p:txBody>
          <a:bodyPr wrap="square" lIns="0" tIns="0" rIns="0" bIns="0" rtlCol="0">
            <a:spAutoFit/>
          </a:bodyPr>
          <a:lstStyle/>
          <a:p>
            <a:r>
              <a:rPr lang="nb-NO" sz="4400" cap="all" spc="600" dirty="0">
                <a:solidFill>
                  <a:schemeClr val="bg1"/>
                </a:solidFill>
              </a:rPr>
              <a:t>2:</a:t>
            </a:r>
            <a:endParaRPr lang="nb-NO" sz="4400" spc="600" dirty="0">
              <a:solidFill>
                <a:schemeClr val="bg1"/>
              </a:solidFill>
            </a:endParaRPr>
          </a:p>
        </p:txBody>
      </p:sp>
      <p:pic>
        <p:nvPicPr>
          <p:cNvPr id="62" name="Bilde 61">
            <a:extLst>
              <a:ext uri="{FF2B5EF4-FFF2-40B4-BE49-F238E27FC236}">
                <a16:creationId xmlns:a16="http://schemas.microsoft.com/office/drawing/2014/main" id="{CED9C2B4-02F6-9A42-9D95-2C106AF055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63" name="Bilde 62">
            <a:extLst>
              <a:ext uri="{FF2B5EF4-FFF2-40B4-BE49-F238E27FC236}">
                <a16:creationId xmlns:a16="http://schemas.microsoft.com/office/drawing/2014/main" id="{DE39659E-A79F-954E-A428-C71526FB40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64" name="Bilde 63">
            <a:extLst>
              <a:ext uri="{FF2B5EF4-FFF2-40B4-BE49-F238E27FC236}">
                <a16:creationId xmlns:a16="http://schemas.microsoft.com/office/drawing/2014/main" id="{1CA967BE-0637-7542-BF9A-FC2AC4167D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65" name="Bilde 64">
            <a:extLst>
              <a:ext uri="{FF2B5EF4-FFF2-40B4-BE49-F238E27FC236}">
                <a16:creationId xmlns:a16="http://schemas.microsoft.com/office/drawing/2014/main" id="{79D8788A-BB3D-7F4F-9B03-EE5652E227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66" name="Bilde 65">
            <a:extLst>
              <a:ext uri="{FF2B5EF4-FFF2-40B4-BE49-F238E27FC236}">
                <a16:creationId xmlns:a16="http://schemas.microsoft.com/office/drawing/2014/main" id="{0BA4B2B9-DE75-A640-9B84-8E602BF8BA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67" name="Bilde 66">
            <a:extLst>
              <a:ext uri="{FF2B5EF4-FFF2-40B4-BE49-F238E27FC236}">
                <a16:creationId xmlns:a16="http://schemas.microsoft.com/office/drawing/2014/main" id="{AD36BD1D-9E61-4B40-8B0B-9E3BD426B3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68" name="Bilde 67">
            <a:extLst>
              <a:ext uri="{FF2B5EF4-FFF2-40B4-BE49-F238E27FC236}">
                <a16:creationId xmlns:a16="http://schemas.microsoft.com/office/drawing/2014/main" id="{1FA85F31-C6E4-8945-AF31-DDBD9B39B7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71" name="Rektangel 70">
            <a:extLst>
              <a:ext uri="{FF2B5EF4-FFF2-40B4-BE49-F238E27FC236}">
                <a16:creationId xmlns:a16="http://schemas.microsoft.com/office/drawing/2014/main" id="{57500995-5388-9F40-8C9A-E07CB77BB71F}"/>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26863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F9B76D-8821-B39B-9C88-706E9A40ABC3}"/>
              </a:ext>
            </a:extLst>
          </p:cNvPr>
          <p:cNvSpPr>
            <a:spLocks noGrp="1"/>
          </p:cNvSpPr>
          <p:nvPr>
            <p:ph type="title"/>
          </p:nvPr>
        </p:nvSpPr>
        <p:spPr/>
        <p:txBody>
          <a:bodyPr/>
          <a:lstStyle/>
          <a:p>
            <a:r>
              <a:rPr lang="nb-NO" dirty="0"/>
              <a:t>Implementeringsforskning</a:t>
            </a:r>
          </a:p>
        </p:txBody>
      </p:sp>
      <p:sp>
        <p:nvSpPr>
          <p:cNvPr id="3" name="Plassholder for innhold 2">
            <a:extLst>
              <a:ext uri="{FF2B5EF4-FFF2-40B4-BE49-F238E27FC236}">
                <a16:creationId xmlns:a16="http://schemas.microsoft.com/office/drawing/2014/main" id="{1E909787-C92B-9908-E40A-51C333803FEA}"/>
              </a:ext>
            </a:extLst>
          </p:cNvPr>
          <p:cNvSpPr>
            <a:spLocks noGrp="1"/>
          </p:cNvSpPr>
          <p:nvPr>
            <p:ph idx="1"/>
          </p:nvPr>
        </p:nvSpPr>
        <p:spPr/>
        <p:txBody>
          <a:bodyPr/>
          <a:lstStyle/>
          <a:p>
            <a:pPr>
              <a:lnSpc>
                <a:spcPct val="150000"/>
              </a:lnSpc>
            </a:pPr>
            <a:r>
              <a:rPr lang="nb-NO" sz="2400" dirty="0"/>
              <a:t>Regjeringen ønsker økt bruk av helsedata i helseforskning, at flere pasienter enkelt finner fram til og kan delta i behandlingsstudier, </a:t>
            </a:r>
            <a:r>
              <a:rPr lang="nb-NO" sz="2400" dirty="0">
                <a:solidFill>
                  <a:srgbClr val="C00000"/>
                </a:solidFill>
              </a:rPr>
              <a:t>effekt- og implementeringsforskning</a:t>
            </a:r>
            <a:r>
              <a:rPr lang="nb-NO" sz="2400" dirty="0"/>
              <a:t>, forskningsbaserte kvalitetsforbedringsprosjekter og personellbesparende innovasjoner</a:t>
            </a:r>
          </a:p>
          <a:p>
            <a:pPr>
              <a:lnSpc>
                <a:spcPct val="150000"/>
              </a:lnSpc>
            </a:pPr>
            <a:r>
              <a:rPr lang="nb-NO" sz="2400" dirty="0"/>
              <a:t>Forslag om midler til implementeringsforskning gjennom Forskningsrådet </a:t>
            </a:r>
          </a:p>
          <a:p>
            <a:pPr>
              <a:lnSpc>
                <a:spcPct val="150000"/>
              </a:lnSpc>
            </a:pPr>
            <a:endParaRPr lang="nb-NO" sz="2400" dirty="0"/>
          </a:p>
        </p:txBody>
      </p:sp>
      <p:sp>
        <p:nvSpPr>
          <p:cNvPr id="4" name="Plassholder for lysbildenummer 3">
            <a:extLst>
              <a:ext uri="{FF2B5EF4-FFF2-40B4-BE49-F238E27FC236}">
                <a16:creationId xmlns:a16="http://schemas.microsoft.com/office/drawing/2014/main" id="{31A32271-BC02-C487-DEFB-9F85173C25B0}"/>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30</a:t>
            </a:fld>
            <a:endParaRPr lang="nb-NO" dirty="0">
              <a:solidFill>
                <a:srgbClr val="000000">
                  <a:lumMod val="50000"/>
                  <a:lumOff val="50000"/>
                </a:srgbClr>
              </a:solidFill>
            </a:endParaRPr>
          </a:p>
        </p:txBody>
      </p:sp>
      <p:sp>
        <p:nvSpPr>
          <p:cNvPr id="5" name="Plassholder for tekst 4">
            <a:extLst>
              <a:ext uri="{FF2B5EF4-FFF2-40B4-BE49-F238E27FC236}">
                <a16:creationId xmlns:a16="http://schemas.microsoft.com/office/drawing/2014/main" id="{28216D54-CF91-C78B-D1E8-A22BD237BC86}"/>
              </a:ext>
            </a:extLst>
          </p:cNvPr>
          <p:cNvSpPr>
            <a:spLocks noGrp="1"/>
          </p:cNvSpPr>
          <p:nvPr>
            <p:ph type="body" sz="quarter" idx="15"/>
          </p:nvPr>
        </p:nvSpPr>
        <p:spPr/>
        <p:txBody>
          <a:bodyPr>
            <a:normAutofit/>
          </a:bodyPr>
          <a:lstStyle/>
          <a:p>
            <a:r>
              <a:rPr lang="nb-NO" sz="1260" dirty="0"/>
              <a:t>Prop 1 S (2023-2024)</a:t>
            </a:r>
          </a:p>
        </p:txBody>
      </p:sp>
    </p:spTree>
    <p:extLst>
      <p:ext uri="{BB962C8B-B14F-4D97-AF65-F5344CB8AC3E}">
        <p14:creationId xmlns:p14="http://schemas.microsoft.com/office/powerpoint/2010/main" val="275420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03A788A3-A28F-1AC3-BA73-AE5C555B612C}"/>
              </a:ext>
            </a:extLst>
          </p:cNvPr>
          <p:cNvPicPr>
            <a:picLocks noChangeAspect="1"/>
          </p:cNvPicPr>
          <p:nvPr/>
        </p:nvPicPr>
        <p:blipFill rotWithShape="1">
          <a:blip r:embed="rId3">
            <a:alphaModFix amt="35000"/>
          </a:blip>
          <a:srcRect l="39856" t="22236" r="45779" b="61621"/>
          <a:stretch/>
        </p:blipFill>
        <p:spPr>
          <a:xfrm>
            <a:off x="30216" y="0"/>
            <a:ext cx="14569968" cy="3411660"/>
          </a:xfrm>
          <a:prstGeom prst="rect">
            <a:avLst/>
          </a:prstGeom>
        </p:spPr>
      </p:pic>
      <p:sp>
        <p:nvSpPr>
          <p:cNvPr id="3" name="Plassholder for innhold 2">
            <a:extLst>
              <a:ext uri="{FF2B5EF4-FFF2-40B4-BE49-F238E27FC236}">
                <a16:creationId xmlns:a16="http://schemas.microsoft.com/office/drawing/2014/main" id="{4F0840FE-765D-594C-7A52-37876BC57806}"/>
              </a:ext>
            </a:extLst>
          </p:cNvPr>
          <p:cNvSpPr>
            <a:spLocks noGrp="1"/>
          </p:cNvSpPr>
          <p:nvPr>
            <p:ph idx="1"/>
          </p:nvPr>
        </p:nvSpPr>
        <p:spPr>
          <a:xfrm>
            <a:off x="836909" y="3411661"/>
            <a:ext cx="13030290" cy="5004985"/>
          </a:xfrm>
        </p:spPr>
        <p:txBody>
          <a:bodyPr/>
          <a:lstStyle/>
          <a:p>
            <a:pPr marL="0" indent="0">
              <a:lnSpc>
                <a:spcPct val="150000"/>
              </a:lnSpc>
              <a:buNone/>
            </a:pPr>
            <a:r>
              <a:rPr lang="nb-NO" dirty="0"/>
              <a:t>Samordne mot den internasjonale arenaen</a:t>
            </a:r>
          </a:p>
          <a:p>
            <a:pPr lvl="1">
              <a:lnSpc>
                <a:spcPct val="150000"/>
              </a:lnSpc>
            </a:pPr>
            <a:r>
              <a:rPr lang="nb-NO" dirty="0"/>
              <a:t>Helse er et eget prioritert forsknings- og innovasjonsrområde</a:t>
            </a:r>
          </a:p>
          <a:p>
            <a:pPr lvl="1">
              <a:lnSpc>
                <a:spcPct val="150000"/>
              </a:lnSpc>
            </a:pPr>
            <a:r>
              <a:rPr lang="nb-NO" dirty="0"/>
              <a:t>Forskningsrådet er nasjonalt kontaktpunkt og ekspert i HEU</a:t>
            </a:r>
          </a:p>
          <a:p>
            <a:pPr lvl="1">
              <a:lnSpc>
                <a:spcPct val="150000"/>
              </a:lnSpc>
            </a:pPr>
            <a:r>
              <a:rPr lang="nb-NO" dirty="0"/>
              <a:t>Norge deltar i alle helsepartnerskapene i regi av EU, eksempelvis European </a:t>
            </a:r>
            <a:r>
              <a:rPr lang="nb-NO" dirty="0" err="1"/>
              <a:t>partnership</a:t>
            </a:r>
            <a:r>
              <a:rPr lang="nb-NO" dirty="0"/>
              <a:t> </a:t>
            </a:r>
            <a:r>
              <a:rPr lang="nb-NO" dirty="0" err="1"/>
              <a:t>on</a:t>
            </a:r>
            <a:r>
              <a:rPr lang="nb-NO" dirty="0"/>
              <a:t> transforming </a:t>
            </a:r>
            <a:r>
              <a:rPr lang="nb-NO" dirty="0" err="1"/>
              <a:t>health</a:t>
            </a:r>
            <a:r>
              <a:rPr lang="nb-NO" dirty="0"/>
              <a:t> and </a:t>
            </a:r>
            <a:r>
              <a:rPr lang="nb-NO" dirty="0" err="1"/>
              <a:t>care</a:t>
            </a:r>
            <a:r>
              <a:rPr lang="nb-NO" dirty="0"/>
              <a:t> systems (THCS), </a:t>
            </a:r>
            <a:r>
              <a:rPr lang="en-US" dirty="0"/>
              <a:t>European Partnership for </a:t>
            </a:r>
            <a:r>
              <a:rPr lang="en-US" dirty="0" err="1"/>
              <a:t>Personalised</a:t>
            </a:r>
            <a:r>
              <a:rPr lang="en-US" dirty="0"/>
              <a:t> Medicine, European Partnership on Rare Diseases, </a:t>
            </a:r>
            <a:r>
              <a:rPr lang="en-US" dirty="0" err="1"/>
              <a:t>m.fl</a:t>
            </a:r>
            <a:r>
              <a:rPr lang="en-US" dirty="0"/>
              <a:t>. </a:t>
            </a:r>
          </a:p>
          <a:p>
            <a:pPr lvl="1">
              <a:lnSpc>
                <a:spcPct val="150000"/>
              </a:lnSpc>
            </a:pPr>
            <a:r>
              <a:rPr lang="nb-NO" dirty="0"/>
              <a:t>Cancer </a:t>
            </a:r>
            <a:r>
              <a:rPr lang="nb-NO" dirty="0" err="1"/>
              <a:t>Mission</a:t>
            </a:r>
            <a:endParaRPr lang="nb-NO" sz="2880" dirty="0"/>
          </a:p>
        </p:txBody>
      </p:sp>
      <p:sp>
        <p:nvSpPr>
          <p:cNvPr id="4" name="Plassholder for lysbildenummer 3">
            <a:extLst>
              <a:ext uri="{FF2B5EF4-FFF2-40B4-BE49-F238E27FC236}">
                <a16:creationId xmlns:a16="http://schemas.microsoft.com/office/drawing/2014/main" id="{99431F30-1C47-9E70-2A5C-BBBA9BC9CF0C}"/>
              </a:ext>
            </a:extLst>
          </p:cNvPr>
          <p:cNvSpPr>
            <a:spLocks noGrp="1"/>
          </p:cNvSpPr>
          <p:nvPr>
            <p:ph type="sldNum" sz="quarter" idx="12"/>
          </p:nvPr>
        </p:nvSpPr>
        <p:spPr/>
        <p:txBody>
          <a:bodyPr/>
          <a:lstStyle/>
          <a:p>
            <a:pPr defTabSz="1097280"/>
            <a:fld id="{CBF60C1B-21D4-425B-89C8-B0A7AB09A1E4}" type="slidenum">
              <a:rPr lang="nb-NO">
                <a:solidFill>
                  <a:srgbClr val="000000">
                    <a:lumMod val="50000"/>
                    <a:lumOff val="50000"/>
                  </a:srgbClr>
                </a:solidFill>
              </a:rPr>
              <a:pPr defTabSz="1097280"/>
              <a:t>31</a:t>
            </a:fld>
            <a:endParaRPr lang="nb-NO" dirty="0">
              <a:solidFill>
                <a:srgbClr val="000000">
                  <a:lumMod val="50000"/>
                  <a:lumOff val="50000"/>
                </a:srgbClr>
              </a:solidFill>
            </a:endParaRPr>
          </a:p>
        </p:txBody>
      </p:sp>
    </p:spTree>
    <p:extLst>
      <p:ext uri="{BB962C8B-B14F-4D97-AF65-F5344CB8AC3E}">
        <p14:creationId xmlns:p14="http://schemas.microsoft.com/office/powerpoint/2010/main" val="16740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702"/>
      </p:ext>
    </p:extLst>
  </p:cSld>
  <p:clrMapOvr>
    <a:masterClrMapping/>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360406" y="3461219"/>
            <a:ext cx="9267360" cy="1186863"/>
          </a:xfrm>
          <a:prstGeom prst="rect">
            <a:avLst/>
          </a:prstGeom>
          <a:noFill/>
        </p:spPr>
        <p:txBody>
          <a:bodyPr wrap="square" lIns="0" tIns="0" rIns="0" bIns="0" rtlCol="0">
            <a:spAutoFit/>
          </a:bodyPr>
          <a:lstStyle/>
          <a:p>
            <a:pPr>
              <a:tabLst>
                <a:tab pos="2125663" algn="l"/>
              </a:tabLst>
            </a:pPr>
            <a:r>
              <a:rPr lang="nb-NO" dirty="0">
                <a:solidFill>
                  <a:schemeClr val="accent1"/>
                </a:solidFill>
              </a:rPr>
              <a:t>13.40 – 14.10	</a:t>
            </a:r>
            <a:r>
              <a:rPr lang="nb-NO" b="1" dirty="0">
                <a:solidFill>
                  <a:schemeClr val="accent1"/>
                </a:solidFill>
              </a:rPr>
              <a:t>Helsepersonellkommisjonen</a:t>
            </a:r>
          </a:p>
          <a:p>
            <a:pPr>
              <a:tabLst>
                <a:tab pos="2125663" algn="l"/>
              </a:tabLst>
            </a:pPr>
            <a:r>
              <a:rPr lang="nb-NO" dirty="0">
                <a:solidFill>
                  <a:schemeClr val="accent1"/>
                </a:solidFill>
              </a:rPr>
              <a:t>	v/Kristin Kornelia Utne, medlem av 	Helsepersonellkommisjonen</a:t>
            </a: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AE3855B7-9EAA-4125-8B3B-E133AC6B97F8}"/>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1245686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dirty="0"/>
              <a:t>NOU 23:4 Tid for handling</a:t>
            </a:r>
          </a:p>
        </p:txBody>
      </p:sp>
      <p:sp>
        <p:nvSpPr>
          <p:cNvPr id="3" name="Undertittel 2"/>
          <p:cNvSpPr>
            <a:spLocks noGrp="1"/>
          </p:cNvSpPr>
          <p:nvPr>
            <p:ph type="subTitle" idx="1"/>
          </p:nvPr>
        </p:nvSpPr>
        <p:spPr/>
        <p:txBody>
          <a:bodyPr>
            <a:noAutofit/>
          </a:bodyPr>
          <a:lstStyle/>
          <a:p>
            <a:r>
              <a:rPr lang="nb-NO" sz="3840" dirty="0"/>
              <a:t>Kristin Kornelia Utne</a:t>
            </a:r>
          </a:p>
          <a:p>
            <a:r>
              <a:rPr lang="nb-NO" sz="3840" dirty="0"/>
              <a:t>Helse Vest</a:t>
            </a:r>
          </a:p>
          <a:p>
            <a:endParaRPr lang="nb-NO" sz="4480" dirty="0"/>
          </a:p>
        </p:txBody>
      </p:sp>
    </p:spTree>
    <p:extLst>
      <p:ext uri="{BB962C8B-B14F-4D97-AF65-F5344CB8AC3E}">
        <p14:creationId xmlns:p14="http://schemas.microsoft.com/office/powerpoint/2010/main" val="266138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Et bilde som inneholder person, gulv, gruppe, stående&#10;&#10;Automatisk generert beskrivelse">
            <a:extLst>
              <a:ext uri="{FF2B5EF4-FFF2-40B4-BE49-F238E27FC236}">
                <a16:creationId xmlns:a16="http://schemas.microsoft.com/office/drawing/2014/main" id="{CE5242A8-B58F-2A94-1092-5CD0B0E4A8A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1353" r="21354" b="1"/>
          <a:stretch/>
        </p:blipFill>
        <p:spPr>
          <a:xfrm>
            <a:off x="32" y="16"/>
            <a:ext cx="7891232" cy="8229584"/>
          </a:xfrm>
          <a:noFill/>
        </p:spPr>
      </p:pic>
      <p:sp>
        <p:nvSpPr>
          <p:cNvPr id="2" name="Tittel 1">
            <a:extLst>
              <a:ext uri="{FF2B5EF4-FFF2-40B4-BE49-F238E27FC236}">
                <a16:creationId xmlns:a16="http://schemas.microsoft.com/office/drawing/2014/main" id="{F5914CCC-4342-024E-BDD3-8104174CF588}"/>
              </a:ext>
            </a:extLst>
          </p:cNvPr>
          <p:cNvSpPr>
            <a:spLocks noGrp="1"/>
          </p:cNvSpPr>
          <p:nvPr>
            <p:ph type="title"/>
          </p:nvPr>
        </p:nvSpPr>
        <p:spPr>
          <a:xfrm>
            <a:off x="8697754" y="444780"/>
            <a:ext cx="5316339" cy="1596190"/>
          </a:xfrm>
        </p:spPr>
        <p:txBody>
          <a:bodyPr anchor="ctr">
            <a:normAutofit fontScale="90000"/>
          </a:bodyPr>
          <a:lstStyle/>
          <a:p>
            <a:pPr>
              <a:lnSpc>
                <a:spcPct val="90000"/>
              </a:lnSpc>
            </a:pPr>
            <a:br>
              <a:rPr lang="nb-NO" sz="2080" i="1" dirty="0"/>
            </a:br>
            <a:br>
              <a:rPr lang="nb-NO" sz="4960" i="1" dirty="0"/>
            </a:br>
            <a:r>
              <a:rPr lang="nb-NO" sz="4960" dirty="0"/>
              <a:t>Bakgrunn</a:t>
            </a:r>
            <a:br>
              <a:rPr lang="nb-NO" sz="4960" dirty="0"/>
            </a:br>
            <a:br>
              <a:rPr lang="nb-NO" sz="2080" dirty="0"/>
            </a:br>
            <a:endParaRPr lang="nb-NO" sz="2080" dirty="0"/>
          </a:p>
        </p:txBody>
      </p:sp>
      <p:sp>
        <p:nvSpPr>
          <p:cNvPr id="3" name="Plassholder for innhold 2">
            <a:extLst>
              <a:ext uri="{FF2B5EF4-FFF2-40B4-BE49-F238E27FC236}">
                <a16:creationId xmlns:a16="http://schemas.microsoft.com/office/drawing/2014/main" id="{821FDE53-FB2D-F442-AF1F-5C6F89D5CDCE}"/>
              </a:ext>
            </a:extLst>
          </p:cNvPr>
          <p:cNvSpPr>
            <a:spLocks noGrp="1"/>
          </p:cNvSpPr>
          <p:nvPr>
            <p:ph idx="10"/>
          </p:nvPr>
        </p:nvSpPr>
        <p:spPr>
          <a:xfrm>
            <a:off x="8697754" y="2271396"/>
            <a:ext cx="5316339" cy="5195214"/>
          </a:xfrm>
        </p:spPr>
        <p:txBody>
          <a:bodyPr>
            <a:normAutofit/>
          </a:bodyPr>
          <a:lstStyle/>
          <a:p>
            <a:pPr marL="0" indent="0">
              <a:buNone/>
            </a:pPr>
            <a:r>
              <a:rPr lang="nb-NO" dirty="0"/>
              <a:t>Hva skal vi gjøre i og med fremtiden?</a:t>
            </a:r>
          </a:p>
          <a:p>
            <a:pPr marL="0" indent="0">
              <a:buNone/>
            </a:pPr>
            <a:r>
              <a:rPr lang="nb-NO" dirty="0"/>
              <a:t> </a:t>
            </a:r>
          </a:p>
          <a:p>
            <a:pPr marL="0" indent="0">
              <a:buNone/>
            </a:pPr>
            <a:endParaRPr lang="nb-NO" dirty="0"/>
          </a:p>
        </p:txBody>
      </p:sp>
    </p:spTree>
    <p:extLst>
      <p:ext uri="{BB962C8B-B14F-4D97-AF65-F5344CB8AC3E}">
        <p14:creationId xmlns:p14="http://schemas.microsoft.com/office/powerpoint/2010/main" val="182848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F12FCC0-4478-03F1-6C1B-CD413BA2A7E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805" r="28495" b="-1"/>
          <a:stretch/>
        </p:blipFill>
        <p:spPr>
          <a:xfrm>
            <a:off x="32" y="16"/>
            <a:ext cx="7914058" cy="8229584"/>
          </a:xfrm>
          <a:noFill/>
        </p:spPr>
      </p:pic>
      <p:sp>
        <p:nvSpPr>
          <p:cNvPr id="3" name="Tittel 2">
            <a:extLst>
              <a:ext uri="{FF2B5EF4-FFF2-40B4-BE49-F238E27FC236}">
                <a16:creationId xmlns:a16="http://schemas.microsoft.com/office/drawing/2014/main" id="{29A242C0-2A71-599F-3CB8-733BBB235CCA}"/>
              </a:ext>
            </a:extLst>
          </p:cNvPr>
          <p:cNvSpPr>
            <a:spLocks noGrp="1"/>
          </p:cNvSpPr>
          <p:nvPr>
            <p:ph type="title"/>
          </p:nvPr>
        </p:nvSpPr>
        <p:spPr>
          <a:xfrm>
            <a:off x="8582541" y="444780"/>
            <a:ext cx="5316339" cy="1596190"/>
          </a:xfrm>
        </p:spPr>
        <p:txBody>
          <a:bodyPr anchor="ctr">
            <a:normAutofit/>
          </a:bodyPr>
          <a:lstStyle/>
          <a:p>
            <a:r>
              <a:rPr lang="nb-NO" sz="3840" dirty="0"/>
              <a:t>NOU 23:4 -premiss</a:t>
            </a:r>
          </a:p>
        </p:txBody>
      </p:sp>
      <p:sp>
        <p:nvSpPr>
          <p:cNvPr id="11" name="Content Placeholder 3">
            <a:extLst>
              <a:ext uri="{FF2B5EF4-FFF2-40B4-BE49-F238E27FC236}">
                <a16:creationId xmlns:a16="http://schemas.microsoft.com/office/drawing/2014/main" id="{3C044F96-25E7-4665-C588-7940587CE180}"/>
              </a:ext>
            </a:extLst>
          </p:cNvPr>
          <p:cNvSpPr>
            <a:spLocks noGrp="1"/>
          </p:cNvSpPr>
          <p:nvPr>
            <p:ph idx="10"/>
          </p:nvPr>
        </p:nvSpPr>
        <p:spPr>
          <a:xfrm>
            <a:off x="8582541" y="2271396"/>
            <a:ext cx="5316339" cy="5195214"/>
          </a:xfrm>
        </p:spPr>
        <p:txBody>
          <a:bodyPr>
            <a:normAutofit/>
          </a:bodyPr>
          <a:lstStyle/>
          <a:p>
            <a:r>
              <a:rPr lang="nb-NO" dirty="0"/>
              <a:t>Flere eldre –færre i arbeidsfør alder</a:t>
            </a:r>
          </a:p>
          <a:p>
            <a:pPr marL="0" indent="0">
              <a:buNone/>
            </a:pPr>
            <a:endParaRPr lang="nb-NO" dirty="0"/>
          </a:p>
          <a:p>
            <a:r>
              <a:rPr lang="nb-NO" dirty="0"/>
              <a:t>Mangel på arbeidskraft i mange sektorer</a:t>
            </a:r>
          </a:p>
          <a:p>
            <a:pPr marL="0" indent="0">
              <a:buNone/>
            </a:pPr>
            <a:endParaRPr lang="nb-NO" dirty="0"/>
          </a:p>
          <a:p>
            <a:r>
              <a:rPr lang="nb-NO" dirty="0"/>
              <a:t>Behov for å bremse veksten i andelen av befolkningen som jobber med helse</a:t>
            </a:r>
          </a:p>
          <a:p>
            <a:pPr marL="0" indent="0">
              <a:buNone/>
            </a:pPr>
            <a:endParaRPr lang="nb-NO" dirty="0"/>
          </a:p>
        </p:txBody>
      </p:sp>
    </p:spTree>
    <p:extLst>
      <p:ext uri="{BB962C8B-B14F-4D97-AF65-F5344CB8AC3E}">
        <p14:creationId xmlns:p14="http://schemas.microsoft.com/office/powerpoint/2010/main" val="66470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F12FCC0-4478-03F1-6C1B-CD413BA2A7E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805" r="28495" b="-1"/>
          <a:stretch/>
        </p:blipFill>
        <p:spPr>
          <a:xfrm>
            <a:off x="32" y="16"/>
            <a:ext cx="7914058" cy="8229584"/>
          </a:xfrm>
          <a:noFill/>
        </p:spPr>
      </p:pic>
      <p:sp>
        <p:nvSpPr>
          <p:cNvPr id="3" name="Tittel 2">
            <a:extLst>
              <a:ext uri="{FF2B5EF4-FFF2-40B4-BE49-F238E27FC236}">
                <a16:creationId xmlns:a16="http://schemas.microsoft.com/office/drawing/2014/main" id="{29A242C0-2A71-599F-3CB8-733BBB235CCA}"/>
              </a:ext>
            </a:extLst>
          </p:cNvPr>
          <p:cNvSpPr>
            <a:spLocks noGrp="1"/>
          </p:cNvSpPr>
          <p:nvPr>
            <p:ph type="title"/>
          </p:nvPr>
        </p:nvSpPr>
        <p:spPr>
          <a:xfrm>
            <a:off x="8582541" y="444780"/>
            <a:ext cx="5316339" cy="1596190"/>
          </a:xfrm>
        </p:spPr>
        <p:txBody>
          <a:bodyPr anchor="ctr">
            <a:normAutofit/>
          </a:bodyPr>
          <a:lstStyle/>
          <a:p>
            <a:r>
              <a:rPr lang="nb-NO" sz="3840" dirty="0"/>
              <a:t>NOU 23:4 –virkemiddel for å bremse vekst</a:t>
            </a:r>
          </a:p>
        </p:txBody>
      </p:sp>
      <p:sp>
        <p:nvSpPr>
          <p:cNvPr id="11" name="Content Placeholder 3">
            <a:extLst>
              <a:ext uri="{FF2B5EF4-FFF2-40B4-BE49-F238E27FC236}">
                <a16:creationId xmlns:a16="http://schemas.microsoft.com/office/drawing/2014/main" id="{3C044F96-25E7-4665-C588-7940587CE180}"/>
              </a:ext>
            </a:extLst>
          </p:cNvPr>
          <p:cNvSpPr>
            <a:spLocks noGrp="1"/>
          </p:cNvSpPr>
          <p:nvPr>
            <p:ph idx="10"/>
          </p:nvPr>
        </p:nvSpPr>
        <p:spPr>
          <a:xfrm>
            <a:off x="8582541" y="2271396"/>
            <a:ext cx="5530214" cy="5195214"/>
          </a:xfrm>
        </p:spPr>
        <p:txBody>
          <a:bodyPr>
            <a:normAutofit lnSpcReduction="10000"/>
          </a:bodyPr>
          <a:lstStyle/>
          <a:p>
            <a:pPr marL="0" indent="0">
              <a:buNone/>
            </a:pPr>
            <a:r>
              <a:rPr lang="nb-NO" i="1" dirty="0">
                <a:effectLst/>
              </a:rPr>
              <a:t>– organisering og samhandling i helse- og omsorgstjenestene,</a:t>
            </a:r>
            <a:endParaRPr lang="nb-NO" dirty="0">
              <a:effectLst/>
            </a:endParaRPr>
          </a:p>
          <a:p>
            <a:pPr marL="0" indent="0">
              <a:buNone/>
            </a:pPr>
            <a:r>
              <a:rPr lang="nb-NO" i="1" dirty="0">
                <a:effectLst/>
              </a:rPr>
              <a:t>– oppgavedeling,</a:t>
            </a:r>
            <a:endParaRPr lang="nb-NO" dirty="0">
              <a:effectLst/>
            </a:endParaRPr>
          </a:p>
          <a:p>
            <a:pPr marL="0" indent="0">
              <a:buNone/>
            </a:pPr>
            <a:r>
              <a:rPr lang="nb-NO" i="1" dirty="0">
                <a:effectLst/>
              </a:rPr>
              <a:t>– arbeidsforhold og arbeidstid,</a:t>
            </a:r>
            <a:endParaRPr lang="nb-NO" dirty="0">
              <a:effectLst/>
            </a:endParaRPr>
          </a:p>
          <a:p>
            <a:pPr marL="0" indent="0">
              <a:buNone/>
            </a:pPr>
            <a:r>
              <a:rPr lang="nb-NO" i="1" dirty="0">
                <a:effectLst/>
              </a:rPr>
              <a:t>– utdanning og kompetanseutvikling,</a:t>
            </a:r>
            <a:endParaRPr lang="nb-NO" dirty="0">
              <a:effectLst/>
            </a:endParaRPr>
          </a:p>
          <a:p>
            <a:pPr marL="0" indent="0">
              <a:buNone/>
            </a:pPr>
            <a:r>
              <a:rPr lang="nb-NO" i="1" dirty="0">
                <a:effectLst/>
              </a:rPr>
              <a:t>– prioritering og reduksjon av mindre viktige og til dels uønskede tjenester, og</a:t>
            </a:r>
            <a:endParaRPr lang="nb-NO" dirty="0">
              <a:effectLst/>
            </a:endParaRPr>
          </a:p>
          <a:p>
            <a:pPr marL="0" indent="0">
              <a:buNone/>
            </a:pPr>
            <a:r>
              <a:rPr lang="nb-NO" i="1" dirty="0">
                <a:effectLst/>
              </a:rPr>
              <a:t>– digitalisering og teknologisk utvikling.</a:t>
            </a:r>
            <a:endParaRPr lang="nb-NO" dirty="0">
              <a:effectLst/>
            </a:endParaRPr>
          </a:p>
          <a:p>
            <a:pPr marL="0" indent="0">
              <a:buNone/>
            </a:pPr>
            <a:endParaRPr lang="nb-NO" dirty="0"/>
          </a:p>
        </p:txBody>
      </p:sp>
    </p:spTree>
    <p:extLst>
      <p:ext uri="{BB962C8B-B14F-4D97-AF65-F5344CB8AC3E}">
        <p14:creationId xmlns:p14="http://schemas.microsoft.com/office/powerpoint/2010/main" val="23744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F12FCC0-4478-03F1-6C1B-CD413BA2A7E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805" r="28495" b="-1"/>
          <a:stretch/>
        </p:blipFill>
        <p:spPr>
          <a:xfrm>
            <a:off x="32" y="16"/>
            <a:ext cx="7914058" cy="8229584"/>
          </a:xfrm>
          <a:noFill/>
        </p:spPr>
      </p:pic>
      <p:sp>
        <p:nvSpPr>
          <p:cNvPr id="3" name="Tittel 2">
            <a:extLst>
              <a:ext uri="{FF2B5EF4-FFF2-40B4-BE49-F238E27FC236}">
                <a16:creationId xmlns:a16="http://schemas.microsoft.com/office/drawing/2014/main" id="{29A242C0-2A71-599F-3CB8-733BBB235CCA}"/>
              </a:ext>
            </a:extLst>
          </p:cNvPr>
          <p:cNvSpPr>
            <a:spLocks noGrp="1"/>
          </p:cNvSpPr>
          <p:nvPr>
            <p:ph type="title"/>
          </p:nvPr>
        </p:nvSpPr>
        <p:spPr>
          <a:xfrm>
            <a:off x="8582541" y="444780"/>
            <a:ext cx="5316339" cy="1596190"/>
          </a:xfrm>
        </p:spPr>
        <p:txBody>
          <a:bodyPr anchor="ctr">
            <a:normAutofit/>
          </a:bodyPr>
          <a:lstStyle/>
          <a:p>
            <a:r>
              <a:rPr lang="nb-NO" sz="3840" dirty="0"/>
              <a:t>NOU 23:4 –virkemiddel for å bremse vekst</a:t>
            </a:r>
          </a:p>
        </p:txBody>
      </p:sp>
      <p:sp>
        <p:nvSpPr>
          <p:cNvPr id="11" name="Content Placeholder 3">
            <a:extLst>
              <a:ext uri="{FF2B5EF4-FFF2-40B4-BE49-F238E27FC236}">
                <a16:creationId xmlns:a16="http://schemas.microsoft.com/office/drawing/2014/main" id="{3C044F96-25E7-4665-C588-7940587CE180}"/>
              </a:ext>
            </a:extLst>
          </p:cNvPr>
          <p:cNvSpPr>
            <a:spLocks noGrp="1"/>
          </p:cNvSpPr>
          <p:nvPr>
            <p:ph idx="10"/>
          </p:nvPr>
        </p:nvSpPr>
        <p:spPr>
          <a:xfrm>
            <a:off x="8582541" y="2271396"/>
            <a:ext cx="5530214" cy="5195214"/>
          </a:xfrm>
        </p:spPr>
        <p:txBody>
          <a:bodyPr>
            <a:normAutofit lnSpcReduction="10000"/>
          </a:bodyPr>
          <a:lstStyle/>
          <a:p>
            <a:pPr marL="0" indent="0">
              <a:buNone/>
            </a:pPr>
            <a:r>
              <a:rPr lang="nb-NO" i="1" dirty="0">
                <a:effectLst/>
              </a:rPr>
              <a:t>– organisering og samhandling i helse- og omsorgstjenestene,</a:t>
            </a:r>
            <a:endParaRPr lang="nb-NO" dirty="0">
              <a:effectLst/>
            </a:endParaRPr>
          </a:p>
          <a:p>
            <a:pPr marL="0" indent="0">
              <a:buNone/>
            </a:pPr>
            <a:r>
              <a:rPr lang="nb-NO" i="1" dirty="0">
                <a:effectLst/>
              </a:rPr>
              <a:t>– oppgavedeling,</a:t>
            </a:r>
            <a:endParaRPr lang="nb-NO" dirty="0">
              <a:effectLst/>
            </a:endParaRPr>
          </a:p>
          <a:p>
            <a:pPr marL="0" indent="0">
              <a:buNone/>
            </a:pPr>
            <a:r>
              <a:rPr lang="nb-NO" i="1" dirty="0">
                <a:effectLst/>
              </a:rPr>
              <a:t>– arbeidsforhold og arbeidstid,</a:t>
            </a:r>
            <a:endParaRPr lang="nb-NO" dirty="0">
              <a:effectLst/>
            </a:endParaRPr>
          </a:p>
          <a:p>
            <a:pPr marL="0" indent="0">
              <a:buNone/>
            </a:pPr>
            <a:r>
              <a:rPr lang="nb-NO" i="1" dirty="0">
                <a:effectLst/>
              </a:rPr>
              <a:t>– utdanning og kompetanseutvikling,</a:t>
            </a:r>
            <a:endParaRPr lang="nb-NO" dirty="0">
              <a:effectLst/>
            </a:endParaRPr>
          </a:p>
          <a:p>
            <a:pPr marL="0" indent="0">
              <a:buNone/>
            </a:pPr>
            <a:r>
              <a:rPr lang="nb-NO" i="1" dirty="0">
                <a:effectLst/>
              </a:rPr>
              <a:t>– prioritering og reduksjon av mindre viktige og til dels uønskede tjenester, og</a:t>
            </a:r>
            <a:endParaRPr lang="nb-NO" dirty="0">
              <a:effectLst/>
            </a:endParaRPr>
          </a:p>
          <a:p>
            <a:pPr marL="0" indent="0">
              <a:buNone/>
            </a:pPr>
            <a:r>
              <a:rPr lang="nb-NO" i="1" dirty="0">
                <a:effectLst/>
              </a:rPr>
              <a:t>– digitalisering og teknologisk utvikling.</a:t>
            </a:r>
            <a:endParaRPr lang="nb-NO" dirty="0">
              <a:effectLst/>
            </a:endParaRPr>
          </a:p>
          <a:p>
            <a:pPr marL="0" indent="0">
              <a:buNone/>
            </a:pPr>
            <a:endParaRPr lang="nb-NO" dirty="0"/>
          </a:p>
        </p:txBody>
      </p:sp>
      <p:sp>
        <p:nvSpPr>
          <p:cNvPr id="2" name="Smultring 1">
            <a:extLst>
              <a:ext uri="{FF2B5EF4-FFF2-40B4-BE49-F238E27FC236}">
                <a16:creationId xmlns:a16="http://schemas.microsoft.com/office/drawing/2014/main" id="{1DDA665B-5D4B-8853-683C-359EC61783E3}"/>
              </a:ext>
            </a:extLst>
          </p:cNvPr>
          <p:cNvSpPr/>
          <p:nvPr/>
        </p:nvSpPr>
        <p:spPr>
          <a:xfrm>
            <a:off x="8179296" y="3728345"/>
            <a:ext cx="4262874" cy="1596190"/>
          </a:xfrm>
          <a:prstGeom prst="donut">
            <a:avLst>
              <a:gd name="adj" fmla="val 2085"/>
            </a:avLst>
          </a:prstGeom>
          <a:solidFill>
            <a:srgbClr val="FF0000"/>
          </a:solidFill>
          <a:ln>
            <a:solidFill>
              <a:srgbClr val="FF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4640">
              <a:solidFill>
                <a:schemeClr val="tx1"/>
              </a:solidFill>
            </a:endParaRPr>
          </a:p>
        </p:txBody>
      </p:sp>
    </p:spTree>
    <p:extLst>
      <p:ext uri="{BB962C8B-B14F-4D97-AF65-F5344CB8AC3E}">
        <p14:creationId xmlns:p14="http://schemas.microsoft.com/office/powerpoint/2010/main" val="418939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F12FCC0-4478-03F1-6C1B-CD413BA2A7E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805" r="28495" b="-1"/>
          <a:stretch/>
        </p:blipFill>
        <p:spPr>
          <a:xfrm>
            <a:off x="32" y="16"/>
            <a:ext cx="7914058" cy="8229584"/>
          </a:xfrm>
          <a:noFill/>
        </p:spPr>
      </p:pic>
      <p:sp>
        <p:nvSpPr>
          <p:cNvPr id="3" name="Tittel 2">
            <a:extLst>
              <a:ext uri="{FF2B5EF4-FFF2-40B4-BE49-F238E27FC236}">
                <a16:creationId xmlns:a16="http://schemas.microsoft.com/office/drawing/2014/main" id="{29A242C0-2A71-599F-3CB8-733BBB235CCA}"/>
              </a:ext>
            </a:extLst>
          </p:cNvPr>
          <p:cNvSpPr>
            <a:spLocks noGrp="1"/>
          </p:cNvSpPr>
          <p:nvPr>
            <p:ph type="title"/>
          </p:nvPr>
        </p:nvSpPr>
        <p:spPr>
          <a:xfrm>
            <a:off x="8582541" y="444780"/>
            <a:ext cx="5316339" cy="1596190"/>
          </a:xfrm>
        </p:spPr>
        <p:txBody>
          <a:bodyPr anchor="ctr">
            <a:normAutofit/>
          </a:bodyPr>
          <a:lstStyle/>
          <a:p>
            <a:r>
              <a:rPr lang="nb-NO" sz="3840" dirty="0"/>
              <a:t>NOU 23:4 -forskning</a:t>
            </a:r>
          </a:p>
        </p:txBody>
      </p:sp>
      <p:sp>
        <p:nvSpPr>
          <p:cNvPr id="11" name="Content Placeholder 3">
            <a:extLst>
              <a:ext uri="{FF2B5EF4-FFF2-40B4-BE49-F238E27FC236}">
                <a16:creationId xmlns:a16="http://schemas.microsoft.com/office/drawing/2014/main" id="{3C044F96-25E7-4665-C588-7940587CE180}"/>
              </a:ext>
            </a:extLst>
          </p:cNvPr>
          <p:cNvSpPr>
            <a:spLocks noGrp="1"/>
          </p:cNvSpPr>
          <p:nvPr>
            <p:ph idx="10"/>
          </p:nvPr>
        </p:nvSpPr>
        <p:spPr>
          <a:xfrm>
            <a:off x="8582541" y="2271396"/>
            <a:ext cx="5316339" cy="5195214"/>
          </a:xfrm>
        </p:spPr>
        <p:txBody>
          <a:bodyPr>
            <a:normAutofit fontScale="92500"/>
          </a:bodyPr>
          <a:lstStyle/>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Arbeidsdelingen mellom universitets- og høyskolesektoren</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og helse- og omsorgstjenestene fungerer i hovedsak godt. Akademisk utdannet</a:t>
            </a:r>
            <a:r>
              <a:rPr lang="nb-NO" kern="100" dirty="0">
                <a:latin typeface="Calibri" panose="020F0502020204030204" pitchFamily="34" charset="0"/>
                <a:ea typeface="Calibri" panose="020F0502020204030204" pitchFamily="34" charset="0"/>
                <a:cs typeface="Times New Roman" panose="02020603050405020304" pitchFamily="18" charset="0"/>
              </a:rPr>
              <a:t> </a:t>
            </a:r>
            <a:r>
              <a:rPr lang="nb-NO" i="1" kern="0" dirty="0">
                <a:latin typeface="Calibri" panose="020F0502020204030204" pitchFamily="34" charset="0"/>
                <a:ea typeface="Calibri" panose="020F0502020204030204" pitchFamily="34" charset="0"/>
                <a:cs typeface="Calibri" panose="020F0502020204030204" pitchFamily="34" charset="0"/>
              </a:rPr>
              <a:t>helsepersonell har fått metode- og forskningsbasert kunnskap som trengs for å utvikle og forbedre tjenestene. Et godt samarbeid mellom utdanningstilbyderne og tjenestene legger til rette for dette. </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Tree>
    <p:extLst>
      <p:ext uri="{BB962C8B-B14F-4D97-AF65-F5344CB8AC3E}">
        <p14:creationId xmlns:p14="http://schemas.microsoft.com/office/powerpoint/2010/main" val="32251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25940"/>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23" name="Tittel 2">
            <a:extLst>
              <a:ext uri="{FF2B5EF4-FFF2-40B4-BE49-F238E27FC236}">
                <a16:creationId xmlns:a16="http://schemas.microsoft.com/office/drawing/2014/main" id="{4CE90BA4-C9A7-3143-8DAD-709BBA6D4D62}"/>
              </a:ext>
            </a:extLst>
          </p:cNvPr>
          <p:cNvSpPr txBox="1">
            <a:spLocks/>
          </p:cNvSpPr>
          <p:nvPr/>
        </p:nvSpPr>
        <p:spPr>
          <a:xfrm>
            <a:off x="890597" y="471035"/>
            <a:ext cx="12302671" cy="1145071"/>
          </a:xfrm>
          <a:prstGeom prst="rect">
            <a:avLst/>
          </a:prstGeom>
        </p:spPr>
        <p:txBody>
          <a:bodyPr>
            <a:normAutofit fontScale="92500" lnSpcReduction="20000"/>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br>
              <a:rPr lang="nb-NO" sz="4400" b="0">
                <a:solidFill>
                  <a:schemeClr val="accent1"/>
                </a:solidFill>
              </a:rPr>
            </a:br>
            <a:r>
              <a:rPr lang="nb-NO" sz="4400" b="0">
                <a:solidFill>
                  <a:schemeClr val="accent1"/>
                </a:solidFill>
              </a:rPr>
              <a:t>Utvikling siden sist</a:t>
            </a:r>
          </a:p>
          <a:p>
            <a:endParaRPr lang="nb-NO" sz="4400" b="0">
              <a:solidFill>
                <a:schemeClr val="accent1"/>
              </a:solidFill>
            </a:endParaRPr>
          </a:p>
        </p:txBody>
      </p:sp>
      <p:sp>
        <p:nvSpPr>
          <p:cNvPr id="25" name="Plassholder for innhold 1">
            <a:extLst>
              <a:ext uri="{FF2B5EF4-FFF2-40B4-BE49-F238E27FC236}">
                <a16:creationId xmlns:a16="http://schemas.microsoft.com/office/drawing/2014/main" id="{D4FA71D8-47CF-0642-8297-959819C219D8}"/>
              </a:ext>
            </a:extLst>
          </p:cNvPr>
          <p:cNvSpPr txBox="1">
            <a:spLocks/>
          </p:cNvSpPr>
          <p:nvPr/>
        </p:nvSpPr>
        <p:spPr>
          <a:xfrm>
            <a:off x="810120" y="1943552"/>
            <a:ext cx="12295470" cy="5960584"/>
          </a:xfrm>
          <a:prstGeom prst="rect">
            <a:avLst/>
          </a:prstGeom>
        </p:spPr>
        <p:txBody>
          <a:bodyPr lIns="91440" tIns="45720" rIns="91440" bIns="45720" anchor="t">
            <a:normAutofit/>
          </a:bodyPr>
          <a:lst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lnSpc>
                <a:spcPct val="100000"/>
              </a:lnSpc>
            </a:pPr>
            <a:r>
              <a:rPr lang="nb-NO" sz="3200" dirty="0">
                <a:solidFill>
                  <a:schemeClr val="accent1"/>
                </a:solidFill>
              </a:rPr>
              <a:t>Helse Vests </a:t>
            </a:r>
            <a:r>
              <a:rPr lang="nb-NO" sz="3200" b="1" dirty="0">
                <a:solidFill>
                  <a:schemeClr val="accent1"/>
                </a:solidFill>
              </a:rPr>
              <a:t>Forskings- og innovasjonsstrategi for perioden 2023-2030</a:t>
            </a:r>
          </a:p>
          <a:p>
            <a:pPr marL="215900" indent="-215900">
              <a:lnSpc>
                <a:spcPct val="100000"/>
              </a:lnSpc>
            </a:pPr>
            <a:endParaRPr lang="nb-NO" sz="3200" b="1" dirty="0">
              <a:solidFill>
                <a:schemeClr val="accent1"/>
              </a:solidFill>
            </a:endParaRPr>
          </a:p>
          <a:p>
            <a:pPr marL="215900" indent="-215900">
              <a:lnSpc>
                <a:spcPct val="100000"/>
              </a:lnSpc>
            </a:pPr>
            <a:r>
              <a:rPr lang="nb-NO" sz="3200" dirty="0">
                <a:solidFill>
                  <a:schemeClr val="accent1"/>
                </a:solidFill>
                <a:ea typeface="Calibri"/>
                <a:cs typeface="Calibri"/>
              </a:rPr>
              <a:t>Visjonen er</a:t>
            </a:r>
            <a:r>
              <a:rPr lang="nb-NO" sz="3200" b="1" dirty="0">
                <a:solidFill>
                  <a:schemeClr val="accent1"/>
                </a:solidFill>
                <a:ea typeface="Calibri"/>
                <a:cs typeface="Calibri"/>
              </a:rPr>
              <a:t> Fremover. Sammen.</a:t>
            </a:r>
          </a:p>
          <a:p>
            <a:pPr marL="215900" indent="-215900">
              <a:lnSpc>
                <a:spcPct val="100000"/>
              </a:lnSpc>
            </a:pPr>
            <a:endParaRPr lang="nb-NO" sz="3200" dirty="0">
              <a:solidFill>
                <a:schemeClr val="accent1"/>
              </a:solidFill>
              <a:ea typeface="Calibri"/>
              <a:cs typeface="Calibri"/>
            </a:endParaRPr>
          </a:p>
          <a:p>
            <a:pPr marL="215900" indent="-215900">
              <a:lnSpc>
                <a:spcPct val="100000"/>
              </a:lnSpc>
            </a:pPr>
            <a:r>
              <a:rPr lang="nb-NO" sz="3200" dirty="0">
                <a:solidFill>
                  <a:schemeClr val="accent1"/>
                </a:solidFill>
              </a:rPr>
              <a:t>Forskings- og innovasjonsstrategien vil presenteres sen</a:t>
            </a:r>
            <a:r>
              <a:rPr lang="nb-NO" sz="3200" dirty="0">
                <a:solidFill>
                  <a:schemeClr val="accent1"/>
                </a:solidFill>
                <a:ea typeface="Calibri"/>
                <a:cs typeface="Calibri"/>
              </a:rPr>
              <a:t>ere i dag av forskningsdirektør i Helse Vest, Renate Grüner</a:t>
            </a:r>
            <a:endParaRPr lang="nb-NO" sz="3200" dirty="0">
              <a:solidFill>
                <a:schemeClr val="accent1"/>
              </a:solidFill>
            </a:endParaRPr>
          </a:p>
          <a:p>
            <a:pPr marL="215900" indent="-215900">
              <a:lnSpc>
                <a:spcPct val="100000"/>
              </a:lnSpc>
            </a:pPr>
            <a:endParaRPr lang="nb-NO" sz="2600" b="1" dirty="0">
              <a:solidFill>
                <a:schemeClr val="accent1"/>
              </a:solidFill>
              <a:ea typeface="Calibri"/>
              <a:cs typeface="Calibri"/>
            </a:endParaRPr>
          </a:p>
          <a:p>
            <a:pPr marL="215900" indent="-215900">
              <a:lnSpc>
                <a:spcPct val="100000"/>
              </a:lnSpc>
            </a:pPr>
            <a:endParaRPr lang="nb-NO" sz="2600" b="1" dirty="0">
              <a:solidFill>
                <a:schemeClr val="accent1"/>
              </a:solidFill>
              <a:cs typeface="Calibri" panose="020F0502020204030204"/>
            </a:endParaRPr>
          </a:p>
        </p:txBody>
      </p:sp>
    </p:spTree>
    <p:extLst>
      <p:ext uri="{BB962C8B-B14F-4D97-AF65-F5344CB8AC3E}">
        <p14:creationId xmlns:p14="http://schemas.microsoft.com/office/powerpoint/2010/main" val="2684232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F12FCC0-4478-03F1-6C1B-CD413BA2A7E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805" r="28495" b="-1"/>
          <a:stretch/>
        </p:blipFill>
        <p:spPr>
          <a:xfrm>
            <a:off x="32" y="16"/>
            <a:ext cx="7914058" cy="8229584"/>
          </a:xfrm>
          <a:noFill/>
        </p:spPr>
      </p:pic>
      <p:sp>
        <p:nvSpPr>
          <p:cNvPr id="3" name="Tittel 2">
            <a:extLst>
              <a:ext uri="{FF2B5EF4-FFF2-40B4-BE49-F238E27FC236}">
                <a16:creationId xmlns:a16="http://schemas.microsoft.com/office/drawing/2014/main" id="{29A242C0-2A71-599F-3CB8-733BBB235CCA}"/>
              </a:ext>
            </a:extLst>
          </p:cNvPr>
          <p:cNvSpPr>
            <a:spLocks noGrp="1"/>
          </p:cNvSpPr>
          <p:nvPr>
            <p:ph type="title"/>
          </p:nvPr>
        </p:nvSpPr>
        <p:spPr>
          <a:xfrm>
            <a:off x="8582541" y="444780"/>
            <a:ext cx="5316339" cy="1596190"/>
          </a:xfrm>
        </p:spPr>
        <p:txBody>
          <a:bodyPr anchor="ctr">
            <a:normAutofit/>
          </a:bodyPr>
          <a:lstStyle/>
          <a:p>
            <a:r>
              <a:rPr lang="nb-NO" sz="3840" dirty="0"/>
              <a:t>NOU 23:4 -forskning</a:t>
            </a:r>
          </a:p>
        </p:txBody>
      </p:sp>
      <p:sp>
        <p:nvSpPr>
          <p:cNvPr id="11" name="Content Placeholder 3">
            <a:extLst>
              <a:ext uri="{FF2B5EF4-FFF2-40B4-BE49-F238E27FC236}">
                <a16:creationId xmlns:a16="http://schemas.microsoft.com/office/drawing/2014/main" id="{3C044F96-25E7-4665-C588-7940587CE180}"/>
              </a:ext>
            </a:extLst>
          </p:cNvPr>
          <p:cNvSpPr>
            <a:spLocks noGrp="1"/>
          </p:cNvSpPr>
          <p:nvPr>
            <p:ph idx="10"/>
          </p:nvPr>
        </p:nvSpPr>
        <p:spPr>
          <a:xfrm>
            <a:off x="8582541" y="2271396"/>
            <a:ext cx="5316339" cy="5195214"/>
          </a:xfrm>
        </p:spPr>
        <p:txBody>
          <a:bodyPr>
            <a:normAutofit/>
          </a:bodyPr>
          <a:lstStyle/>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a:p>
            <a:pPr marL="0" indent="0">
              <a:buNone/>
            </a:pPr>
            <a:endParaRPr lang="nb-NO" dirty="0"/>
          </a:p>
        </p:txBody>
      </p:sp>
    </p:spTree>
    <p:extLst>
      <p:ext uri="{BB962C8B-B14F-4D97-AF65-F5344CB8AC3E}">
        <p14:creationId xmlns:p14="http://schemas.microsoft.com/office/powerpoint/2010/main" val="65531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F12FCC0-4478-03F1-6C1B-CD413BA2A7E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805" r="28495" b="-1"/>
          <a:stretch/>
        </p:blipFill>
        <p:spPr>
          <a:xfrm>
            <a:off x="32" y="16"/>
            <a:ext cx="7914058" cy="8229584"/>
          </a:xfrm>
          <a:noFill/>
        </p:spPr>
      </p:pic>
      <p:sp>
        <p:nvSpPr>
          <p:cNvPr id="3" name="Tittel 2">
            <a:extLst>
              <a:ext uri="{FF2B5EF4-FFF2-40B4-BE49-F238E27FC236}">
                <a16:creationId xmlns:a16="http://schemas.microsoft.com/office/drawing/2014/main" id="{29A242C0-2A71-599F-3CB8-733BBB235CCA}"/>
              </a:ext>
            </a:extLst>
          </p:cNvPr>
          <p:cNvSpPr>
            <a:spLocks noGrp="1"/>
          </p:cNvSpPr>
          <p:nvPr>
            <p:ph type="title"/>
          </p:nvPr>
        </p:nvSpPr>
        <p:spPr>
          <a:xfrm>
            <a:off x="8582541" y="444780"/>
            <a:ext cx="5316339" cy="1596190"/>
          </a:xfrm>
        </p:spPr>
        <p:txBody>
          <a:bodyPr anchor="ctr">
            <a:normAutofit/>
          </a:bodyPr>
          <a:lstStyle/>
          <a:p>
            <a:r>
              <a:rPr lang="nb-NO" sz="3840" dirty="0"/>
              <a:t>NOU 23:4 -forskning</a:t>
            </a:r>
          </a:p>
        </p:txBody>
      </p:sp>
      <p:sp>
        <p:nvSpPr>
          <p:cNvPr id="11" name="Content Placeholder 3">
            <a:extLst>
              <a:ext uri="{FF2B5EF4-FFF2-40B4-BE49-F238E27FC236}">
                <a16:creationId xmlns:a16="http://schemas.microsoft.com/office/drawing/2014/main" id="{3C044F96-25E7-4665-C588-7940587CE180}"/>
              </a:ext>
            </a:extLst>
          </p:cNvPr>
          <p:cNvSpPr>
            <a:spLocks noGrp="1"/>
          </p:cNvSpPr>
          <p:nvPr>
            <p:ph idx="10"/>
          </p:nvPr>
        </p:nvSpPr>
        <p:spPr>
          <a:xfrm>
            <a:off x="8582541" y="2271396"/>
            <a:ext cx="5316339" cy="5195214"/>
          </a:xfrm>
        </p:spPr>
        <p:txBody>
          <a:bodyPr>
            <a:normAutofit/>
          </a:bodyPr>
          <a:lstStyle/>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Helsepersonellkommisjonen anbefaler at utdanning av helsepersonell bør innrettes slik</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at kompetansebehovene dekkes i både helse- og omsorgstjenestenes og universitets- og høyskolesektoren.</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a:p>
            <a:pPr marL="0" indent="0">
              <a:buNone/>
            </a:pPr>
            <a:r>
              <a:rPr lang="nb-NO" dirty="0"/>
              <a:t>Hvordan? </a:t>
            </a:r>
          </a:p>
        </p:txBody>
      </p:sp>
    </p:spTree>
    <p:extLst>
      <p:ext uri="{BB962C8B-B14F-4D97-AF65-F5344CB8AC3E}">
        <p14:creationId xmlns:p14="http://schemas.microsoft.com/office/powerpoint/2010/main" val="213252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7F12FCC0-4478-03F1-6C1B-CD413BA2A7E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805" r="28495" b="-1"/>
          <a:stretch/>
        </p:blipFill>
        <p:spPr>
          <a:xfrm>
            <a:off x="32" y="16"/>
            <a:ext cx="7914058" cy="8229584"/>
          </a:xfrm>
          <a:noFill/>
        </p:spPr>
      </p:pic>
      <p:sp>
        <p:nvSpPr>
          <p:cNvPr id="3" name="Tittel 2">
            <a:extLst>
              <a:ext uri="{FF2B5EF4-FFF2-40B4-BE49-F238E27FC236}">
                <a16:creationId xmlns:a16="http://schemas.microsoft.com/office/drawing/2014/main" id="{29A242C0-2A71-599F-3CB8-733BBB235CCA}"/>
              </a:ext>
            </a:extLst>
          </p:cNvPr>
          <p:cNvSpPr>
            <a:spLocks noGrp="1"/>
          </p:cNvSpPr>
          <p:nvPr>
            <p:ph type="title"/>
          </p:nvPr>
        </p:nvSpPr>
        <p:spPr>
          <a:xfrm>
            <a:off x="8582541" y="444780"/>
            <a:ext cx="5316339" cy="1596190"/>
          </a:xfrm>
        </p:spPr>
        <p:txBody>
          <a:bodyPr anchor="ctr">
            <a:normAutofit/>
          </a:bodyPr>
          <a:lstStyle/>
          <a:p>
            <a:r>
              <a:rPr lang="nb-NO" sz="3840" dirty="0"/>
              <a:t>NOU 23:4 -forskning</a:t>
            </a:r>
          </a:p>
        </p:txBody>
      </p:sp>
      <p:sp>
        <p:nvSpPr>
          <p:cNvPr id="11" name="Content Placeholder 3">
            <a:extLst>
              <a:ext uri="{FF2B5EF4-FFF2-40B4-BE49-F238E27FC236}">
                <a16:creationId xmlns:a16="http://schemas.microsoft.com/office/drawing/2014/main" id="{3C044F96-25E7-4665-C588-7940587CE180}"/>
              </a:ext>
            </a:extLst>
          </p:cNvPr>
          <p:cNvSpPr>
            <a:spLocks noGrp="1"/>
          </p:cNvSpPr>
          <p:nvPr>
            <p:ph idx="10"/>
          </p:nvPr>
        </p:nvSpPr>
        <p:spPr>
          <a:xfrm>
            <a:off x="8582541" y="1810545"/>
            <a:ext cx="5316339" cy="5974277"/>
          </a:xfrm>
        </p:spPr>
        <p:txBody>
          <a:bodyPr>
            <a:normAutofit fontScale="85000" lnSpcReduction="10000"/>
          </a:bodyPr>
          <a:lstStyle/>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Helsepersonellkommisjonen anbefaler at tilnærmingen til livslang læring og kompetanseutvikling i helse- og omsorgstjenestene bør konsentreres om innsatsområdene:</a:t>
            </a:r>
            <a:endParaRPr lang="nb-NO" i="1"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 strategisk tilnærming til kompetanseutvikling i helse- og omsorgstjenestene,</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 god ledelse av arbeidet med strategisk kompetanseutvikling,</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 tilrettelegging for en tettere kobling mellom forskning og klinisk praksis, og</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i="1" kern="0" dirty="0">
                <a:latin typeface="Calibri" panose="020F0502020204030204" pitchFamily="34" charset="0"/>
                <a:ea typeface="Calibri" panose="020F0502020204030204" pitchFamily="34" charset="0"/>
                <a:cs typeface="Calibri" panose="020F0502020204030204" pitchFamily="34" charset="0"/>
              </a:rPr>
              <a:t>– systematisk arbeid for deling og implementering av kunnskap og kompetanse.</a:t>
            </a:r>
            <a:endParaRPr lang="nb-NO"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
        <p:nvSpPr>
          <p:cNvPr id="2" name="Smultring 1">
            <a:extLst>
              <a:ext uri="{FF2B5EF4-FFF2-40B4-BE49-F238E27FC236}">
                <a16:creationId xmlns:a16="http://schemas.microsoft.com/office/drawing/2014/main" id="{7D991A28-8EF8-FAFF-E178-CD76B4ECED5E}"/>
              </a:ext>
            </a:extLst>
          </p:cNvPr>
          <p:cNvSpPr/>
          <p:nvPr/>
        </p:nvSpPr>
        <p:spPr>
          <a:xfrm>
            <a:off x="8236903" y="5226111"/>
            <a:ext cx="6106278" cy="1596190"/>
          </a:xfrm>
          <a:prstGeom prst="donut">
            <a:avLst>
              <a:gd name="adj" fmla="val 4002"/>
            </a:avLst>
          </a:prstGeom>
          <a:solidFill>
            <a:srgbClr val="FF0000"/>
          </a:solidFill>
          <a:ln>
            <a:solidFill>
              <a:srgbClr val="FF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4640">
              <a:solidFill>
                <a:schemeClr val="tx1"/>
              </a:solidFill>
            </a:endParaRPr>
          </a:p>
        </p:txBody>
      </p:sp>
    </p:spTree>
    <p:extLst>
      <p:ext uri="{BB962C8B-B14F-4D97-AF65-F5344CB8AC3E}">
        <p14:creationId xmlns:p14="http://schemas.microsoft.com/office/powerpoint/2010/main" val="4806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46C5E1-FF3F-82FF-3D53-25376AC39A29}"/>
              </a:ext>
            </a:extLst>
          </p:cNvPr>
          <p:cNvSpPr>
            <a:spLocks noGrp="1"/>
          </p:cNvSpPr>
          <p:nvPr>
            <p:ph type="title"/>
          </p:nvPr>
        </p:nvSpPr>
        <p:spPr/>
        <p:txBody>
          <a:bodyPr>
            <a:normAutofit/>
          </a:bodyPr>
          <a:lstStyle/>
          <a:p>
            <a:r>
              <a:rPr lang="nb-NO" dirty="0"/>
              <a:t>Kapittel 10</a:t>
            </a:r>
          </a:p>
        </p:txBody>
      </p:sp>
      <p:sp>
        <p:nvSpPr>
          <p:cNvPr id="3" name="Plassholder for innhold 2">
            <a:extLst>
              <a:ext uri="{FF2B5EF4-FFF2-40B4-BE49-F238E27FC236}">
                <a16:creationId xmlns:a16="http://schemas.microsoft.com/office/drawing/2014/main" id="{30E81CB0-CBB7-2022-97F1-338A510DA582}"/>
              </a:ext>
            </a:extLst>
          </p:cNvPr>
          <p:cNvSpPr>
            <a:spLocks noGrp="1"/>
          </p:cNvSpPr>
          <p:nvPr>
            <p:ph idx="1"/>
          </p:nvPr>
        </p:nvSpPr>
        <p:spPr/>
        <p:txBody>
          <a:bodyPr>
            <a:noAutofit/>
          </a:bodyPr>
          <a:lstStyle/>
          <a:p>
            <a:r>
              <a:rPr lang="nb-NO" dirty="0"/>
              <a:t>10.11 </a:t>
            </a:r>
            <a:r>
              <a:rPr lang="nb-NO" dirty="0">
                <a:effectLst/>
                <a:ea typeface="Batang" panose="02030600000101010101" pitchFamily="18" charset="-127"/>
                <a:cs typeface="Times New Roman" panose="02020603050405020304" pitchFamily="18" charset="0"/>
              </a:rPr>
              <a:t>Fagmiljøer som kan utdanne og forske også i fremtiden</a:t>
            </a:r>
            <a:r>
              <a:rPr lang="nb-NO" dirty="0">
                <a:effectLst/>
              </a:rPr>
              <a:t> </a:t>
            </a:r>
          </a:p>
          <a:p>
            <a:pPr marL="0" indent="0">
              <a:buNone/>
            </a:pPr>
            <a:r>
              <a:rPr lang="nb-NO" dirty="0"/>
              <a:t>	10.11.1 </a:t>
            </a:r>
            <a:r>
              <a:rPr lang="nb-NO" dirty="0">
                <a:effectLst/>
                <a:ea typeface="Batang" panose="02030600000101010101" pitchFamily="18" charset="-127"/>
                <a:cs typeface="Times New Roman" panose="02020603050405020304" pitchFamily="18" charset="0"/>
              </a:rPr>
              <a:t>Doktorgradsutdanninger og forskning innen helsefag</a:t>
            </a:r>
          </a:p>
          <a:p>
            <a:pPr marL="0" indent="0">
              <a:buNone/>
            </a:pPr>
            <a:r>
              <a:rPr lang="nb-NO" dirty="0">
                <a:ea typeface="Batang" panose="02030600000101010101" pitchFamily="18" charset="-127"/>
                <a:cs typeface="Times New Roman" panose="02020603050405020304" pitchFamily="18" charset="0"/>
              </a:rPr>
              <a:t>	10.11.2	Behovet for vitenskapelig kompetanse i 	utdanningsfagmiljøene</a:t>
            </a:r>
          </a:p>
          <a:p>
            <a:pPr marL="0" indent="0">
              <a:buNone/>
            </a:pPr>
            <a:r>
              <a:rPr lang="nb-NO" dirty="0">
                <a:ea typeface="Batang" panose="02030600000101010101" pitchFamily="18" charset="-127"/>
                <a:cs typeface="Times New Roman" panose="02020603050405020304" pitchFamily="18" charset="0"/>
              </a:rPr>
              <a:t>	10.11.3	Rekruttering til utdanningsfagmiljø og faglig bærekraft</a:t>
            </a:r>
          </a:p>
          <a:p>
            <a:r>
              <a:rPr lang="nb-NO" dirty="0">
                <a:ea typeface="Batang" panose="02030600000101010101" pitchFamily="18" charset="-127"/>
                <a:cs typeface="Times New Roman" panose="02020603050405020304" pitchFamily="18" charset="0"/>
              </a:rPr>
              <a:t>10.13  Livslang læring –kunnskap og kompetanseutvikling i helse og 	omsorgstjenestene</a:t>
            </a:r>
          </a:p>
          <a:p>
            <a:pPr marL="0" indent="0">
              <a:buNone/>
            </a:pPr>
            <a:r>
              <a:rPr lang="nb-NO" dirty="0"/>
              <a:t>	10.13.3 God ledelse av strategisk kompetanseutvikling</a:t>
            </a:r>
          </a:p>
          <a:p>
            <a:pPr marL="0" indent="0">
              <a:buNone/>
            </a:pPr>
            <a:r>
              <a:rPr lang="nb-NO" dirty="0"/>
              <a:t>	10.13.4	Tilrettelegging for tettere kobling mellom forskning og 	klinisk praksis</a:t>
            </a:r>
          </a:p>
          <a:p>
            <a:pPr marL="0" indent="0">
              <a:buNone/>
            </a:pPr>
            <a:r>
              <a:rPr lang="nb-NO" dirty="0"/>
              <a:t>	</a:t>
            </a:r>
          </a:p>
        </p:txBody>
      </p:sp>
    </p:spTree>
    <p:extLst>
      <p:ext uri="{BB962C8B-B14F-4D97-AF65-F5344CB8AC3E}">
        <p14:creationId xmlns:p14="http://schemas.microsoft.com/office/powerpoint/2010/main" val="33644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58D498D-FD5E-8573-0B16-AEE7E8622757}"/>
              </a:ext>
            </a:extLst>
          </p:cNvPr>
          <p:cNvSpPr>
            <a:spLocks noGrp="1"/>
          </p:cNvSpPr>
          <p:nvPr>
            <p:ph type="title"/>
          </p:nvPr>
        </p:nvSpPr>
        <p:spPr/>
        <p:txBody>
          <a:bodyPr>
            <a:normAutofit/>
          </a:bodyPr>
          <a:lstStyle/>
          <a:p>
            <a:r>
              <a:rPr lang="nb-NO" i="1" dirty="0"/>
              <a:t>U</a:t>
            </a:r>
            <a:r>
              <a:rPr lang="nb-NO" i="1" dirty="0">
                <a:effectLst/>
              </a:rPr>
              <a:t>tfordring(er)</a:t>
            </a:r>
            <a:endParaRPr lang="nb-NO" dirty="0"/>
          </a:p>
        </p:txBody>
      </p:sp>
      <p:sp>
        <p:nvSpPr>
          <p:cNvPr id="6" name="Plassholder for innhold 5">
            <a:extLst>
              <a:ext uri="{FF2B5EF4-FFF2-40B4-BE49-F238E27FC236}">
                <a16:creationId xmlns:a16="http://schemas.microsoft.com/office/drawing/2014/main" id="{995A6627-056E-AFB6-C278-8E079D3F2A12}"/>
              </a:ext>
            </a:extLst>
          </p:cNvPr>
          <p:cNvSpPr>
            <a:spLocks noGrp="1"/>
          </p:cNvSpPr>
          <p:nvPr>
            <p:ph idx="1"/>
          </p:nvPr>
        </p:nvSpPr>
        <p:spPr/>
        <p:txBody>
          <a:bodyPr/>
          <a:lstStyle/>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Det er ønskelig at de som utdanner studentene selv er profesjonsutøvere med oppdatert yrkeserfaring...</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Tree>
    <p:extLst>
      <p:ext uri="{BB962C8B-B14F-4D97-AF65-F5344CB8AC3E}">
        <p14:creationId xmlns:p14="http://schemas.microsoft.com/office/powerpoint/2010/main" val="331739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58D498D-FD5E-8573-0B16-AEE7E8622757}"/>
              </a:ext>
            </a:extLst>
          </p:cNvPr>
          <p:cNvSpPr>
            <a:spLocks noGrp="1"/>
          </p:cNvSpPr>
          <p:nvPr>
            <p:ph type="title"/>
          </p:nvPr>
        </p:nvSpPr>
        <p:spPr/>
        <p:txBody>
          <a:bodyPr>
            <a:normAutofit/>
          </a:bodyPr>
          <a:lstStyle/>
          <a:p>
            <a:r>
              <a:rPr lang="nb-NO" i="1" dirty="0"/>
              <a:t>U</a:t>
            </a:r>
            <a:r>
              <a:rPr lang="nb-NO" i="1" dirty="0">
                <a:effectLst/>
              </a:rPr>
              <a:t>tfordring(er)</a:t>
            </a:r>
            <a:endParaRPr lang="nb-NO" dirty="0"/>
          </a:p>
        </p:txBody>
      </p:sp>
      <p:sp>
        <p:nvSpPr>
          <p:cNvPr id="6" name="Plassholder for innhold 5">
            <a:extLst>
              <a:ext uri="{FF2B5EF4-FFF2-40B4-BE49-F238E27FC236}">
                <a16:creationId xmlns:a16="http://schemas.microsoft.com/office/drawing/2014/main" id="{995A6627-056E-AFB6-C278-8E079D3F2A12}"/>
              </a:ext>
            </a:extLst>
          </p:cNvPr>
          <p:cNvSpPr>
            <a:spLocks noGrp="1"/>
          </p:cNvSpPr>
          <p:nvPr>
            <p:ph idx="1"/>
          </p:nvPr>
        </p:nvSpPr>
        <p:spPr/>
        <p:txBody>
          <a:bodyPr/>
          <a:lstStyle/>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Det er ønskelig at de som utdanner studentene selv er profesjonsutøvere med oppdatert yrkeserfaring...</a:t>
            </a:r>
          </a:p>
          <a:p>
            <a:pPr marL="0" indent="0">
              <a:buNone/>
            </a:pPr>
            <a:endParaRPr lang="nb-NO" sz="2880" kern="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I 2021 ble det avlagt 1 601 doktorgrader i Norge, de fleste ved de statlige institusjonene. Det</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rPr>
              <a:t>avlegges flest doktorgrader innen fagområdet medisin- og helsefag, i 2020 og 2021 ble det avlagt henholdsvis 552 og 471 doktorgrader innen medisin og helsefag. </a:t>
            </a:r>
          </a:p>
          <a:p>
            <a:pPr marL="0" indent="0">
              <a:buNone/>
            </a:pPr>
            <a:endParaRPr lang="nb-NO" sz="2880" kern="0" dirty="0">
              <a:latin typeface="Calibri" panose="020F0502020204030204" pitchFamily="34" charset="0"/>
              <a:ea typeface="Calibri" panose="020F0502020204030204" pitchFamily="34" charset="0"/>
            </a:endParaRPr>
          </a:p>
          <a:p>
            <a:pPr marL="0" indent="0">
              <a:buNone/>
            </a:pPr>
            <a:r>
              <a:rPr lang="nb-NO" sz="2880" kern="0" dirty="0">
                <a:latin typeface="Calibri" panose="020F0502020204030204" pitchFamily="34" charset="0"/>
                <a:ea typeface="Calibri" panose="020F0502020204030204" pitchFamily="34" charset="0"/>
              </a:rPr>
              <a:t>Det var en markert nedgang i avlagte doktorgrader innen medisin- og helsefag i 2021</a:t>
            </a:r>
            <a:endParaRPr lang="nb-NO" sz="2880" dirty="0"/>
          </a:p>
          <a:p>
            <a:pPr marL="0" indent="0">
              <a:buNone/>
            </a:pP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Tree>
    <p:extLst>
      <p:ext uri="{BB962C8B-B14F-4D97-AF65-F5344CB8AC3E}">
        <p14:creationId xmlns:p14="http://schemas.microsoft.com/office/powerpoint/2010/main" val="402047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58D498D-FD5E-8573-0B16-AEE7E8622757}"/>
              </a:ext>
            </a:extLst>
          </p:cNvPr>
          <p:cNvSpPr>
            <a:spLocks noGrp="1"/>
          </p:cNvSpPr>
          <p:nvPr>
            <p:ph type="title"/>
          </p:nvPr>
        </p:nvSpPr>
        <p:spPr/>
        <p:txBody>
          <a:bodyPr>
            <a:normAutofit/>
          </a:bodyPr>
          <a:lstStyle/>
          <a:p>
            <a:r>
              <a:rPr lang="nb-NO" i="1" dirty="0"/>
              <a:t>U</a:t>
            </a:r>
            <a:r>
              <a:rPr lang="nb-NO" i="1" dirty="0">
                <a:effectLst/>
              </a:rPr>
              <a:t>tfordring(er)</a:t>
            </a:r>
            <a:endParaRPr lang="nb-NO" dirty="0"/>
          </a:p>
        </p:txBody>
      </p:sp>
      <p:sp>
        <p:nvSpPr>
          <p:cNvPr id="6" name="Plassholder for innhold 5">
            <a:extLst>
              <a:ext uri="{FF2B5EF4-FFF2-40B4-BE49-F238E27FC236}">
                <a16:creationId xmlns:a16="http://schemas.microsoft.com/office/drawing/2014/main" id="{995A6627-056E-AFB6-C278-8E079D3F2A12}"/>
              </a:ext>
            </a:extLst>
          </p:cNvPr>
          <p:cNvSpPr>
            <a:spLocks noGrp="1"/>
          </p:cNvSpPr>
          <p:nvPr>
            <p:ph idx="1"/>
          </p:nvPr>
        </p:nvSpPr>
        <p:spPr/>
        <p:txBody>
          <a:bodyPr>
            <a:normAutofit/>
          </a:bodyPr>
          <a:lstStyle/>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Det er ønskelig at de som utdanner studentene selv er profesjonsutøvere med oppdatert yrkeserfaring...</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Mens 24 prosent av de førstestillingskompetente i universitets og høyskolesektoren totalt var 55 år eller eldre i 2018, er den tilsvarende andelen blant de førstestillingskompetente i helsefagutdanningene hele 60 prosent. </a:t>
            </a:r>
          </a:p>
          <a:p>
            <a:pPr marL="0" indent="0">
              <a:buNone/>
            </a:pPr>
            <a:endParaRPr lang="nb-NO" sz="2880" kern="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Det vil som følge av naturlig avgang oppstå et betydelig behov for erstatningsrekruttering der det tilbys</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sykepleierutdanning. Hvis gjennomsnittlig avgang for alderspensjon er ved 67 år, må nær halvparten av de førstestillingskompetente ved sykepleierutdanningene erstattes innen 2028.</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Tree>
    <p:extLst>
      <p:ext uri="{BB962C8B-B14F-4D97-AF65-F5344CB8AC3E}">
        <p14:creationId xmlns:p14="http://schemas.microsoft.com/office/powerpoint/2010/main" val="42235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58D498D-FD5E-8573-0B16-AEE7E8622757}"/>
              </a:ext>
            </a:extLst>
          </p:cNvPr>
          <p:cNvSpPr>
            <a:spLocks noGrp="1"/>
          </p:cNvSpPr>
          <p:nvPr>
            <p:ph type="title"/>
          </p:nvPr>
        </p:nvSpPr>
        <p:spPr/>
        <p:txBody>
          <a:bodyPr>
            <a:normAutofit/>
          </a:bodyPr>
          <a:lstStyle/>
          <a:p>
            <a:r>
              <a:rPr lang="nb-NO" i="1" dirty="0"/>
              <a:t>U</a:t>
            </a:r>
            <a:r>
              <a:rPr lang="nb-NO" i="1" dirty="0">
                <a:effectLst/>
              </a:rPr>
              <a:t>tfordring(er)</a:t>
            </a:r>
            <a:endParaRPr lang="nb-NO" dirty="0"/>
          </a:p>
        </p:txBody>
      </p:sp>
      <p:sp>
        <p:nvSpPr>
          <p:cNvPr id="6" name="Plassholder for innhold 5">
            <a:extLst>
              <a:ext uri="{FF2B5EF4-FFF2-40B4-BE49-F238E27FC236}">
                <a16:creationId xmlns:a16="http://schemas.microsoft.com/office/drawing/2014/main" id="{995A6627-056E-AFB6-C278-8E079D3F2A12}"/>
              </a:ext>
            </a:extLst>
          </p:cNvPr>
          <p:cNvSpPr>
            <a:spLocks noGrp="1"/>
          </p:cNvSpPr>
          <p:nvPr>
            <p:ph idx="1"/>
          </p:nvPr>
        </p:nvSpPr>
        <p:spPr/>
        <p:txBody>
          <a:bodyPr/>
          <a:lstStyle/>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Det er ønskelig at de som utdanner studentene selv er profesjonsutøvere med oppdatert yrkeserfaring...</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2880" dirty="0"/>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I dag har mange av fagmiljøene utfordringer med rekruttering til vitenskapelige stillinger, og</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derfor også med å tilfredsstille forskriftskrav til fagmiljøene. </a:t>
            </a:r>
          </a:p>
          <a:p>
            <a:pPr marL="0" indent="0">
              <a:buNone/>
            </a:pPr>
            <a:endParaRPr lang="nb-NO" sz="2880" kern="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b-NO" dirty="0"/>
          </a:p>
        </p:txBody>
      </p:sp>
    </p:spTree>
    <p:extLst>
      <p:ext uri="{BB962C8B-B14F-4D97-AF65-F5344CB8AC3E}">
        <p14:creationId xmlns:p14="http://schemas.microsoft.com/office/powerpoint/2010/main" val="299373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58D498D-FD5E-8573-0B16-AEE7E8622757}"/>
              </a:ext>
            </a:extLst>
          </p:cNvPr>
          <p:cNvSpPr>
            <a:spLocks noGrp="1"/>
          </p:cNvSpPr>
          <p:nvPr>
            <p:ph type="title"/>
          </p:nvPr>
        </p:nvSpPr>
        <p:spPr/>
        <p:txBody>
          <a:bodyPr>
            <a:normAutofit/>
          </a:bodyPr>
          <a:lstStyle/>
          <a:p>
            <a:r>
              <a:rPr lang="nb-NO" i="1" dirty="0"/>
              <a:t>U</a:t>
            </a:r>
            <a:r>
              <a:rPr lang="nb-NO" i="1" dirty="0">
                <a:effectLst/>
              </a:rPr>
              <a:t>tfordring(er)</a:t>
            </a:r>
            <a:endParaRPr lang="nb-NO" dirty="0"/>
          </a:p>
        </p:txBody>
      </p:sp>
      <p:sp>
        <p:nvSpPr>
          <p:cNvPr id="6" name="Plassholder for innhold 5">
            <a:extLst>
              <a:ext uri="{FF2B5EF4-FFF2-40B4-BE49-F238E27FC236}">
                <a16:creationId xmlns:a16="http://schemas.microsoft.com/office/drawing/2014/main" id="{995A6627-056E-AFB6-C278-8E079D3F2A12}"/>
              </a:ext>
            </a:extLst>
          </p:cNvPr>
          <p:cNvSpPr>
            <a:spLocks noGrp="1"/>
          </p:cNvSpPr>
          <p:nvPr>
            <p:ph idx="1"/>
          </p:nvPr>
        </p:nvSpPr>
        <p:spPr/>
        <p:txBody>
          <a:bodyPr/>
          <a:lstStyle/>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Det er ønskelig at de som utdanner studentene selv er profesjonsutøvere med oppdatert yrkeserfaring...</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2880" dirty="0"/>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I dag har mange av fagmiljøene utfordringer med rekruttering til vitenskapelige stillinger, og</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derfor også med å tilfredsstille forskriftskrav til fagmiljøene. </a:t>
            </a:r>
          </a:p>
          <a:p>
            <a:pPr marL="0" indent="0">
              <a:buNone/>
            </a:pPr>
            <a:endParaRPr lang="nb-NO" sz="2880" kern="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880" b="1" i="1" kern="0" dirty="0">
                <a:latin typeface="Calibri" panose="020F0502020204030204" pitchFamily="34" charset="0"/>
                <a:ea typeface="Calibri" panose="020F0502020204030204" pitchFamily="34" charset="0"/>
                <a:cs typeface="Calibri" panose="020F0502020204030204" pitchFamily="34" charset="0"/>
              </a:rPr>
              <a:t>Problemet vil med tid forsterkes av en høy gjennomsnittsalder blant personalet i fagmiljøene.</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sz="2880" b="1" i="1" kern="0" dirty="0">
                <a:latin typeface="Calibri" panose="020F0502020204030204" pitchFamily="34" charset="0"/>
                <a:ea typeface="Calibri" panose="020F0502020204030204" pitchFamily="34" charset="0"/>
                <a:cs typeface="Calibri" panose="020F0502020204030204" pitchFamily="34" charset="0"/>
              </a:rPr>
              <a:t>Avgang til alderspensjon kombinert med sviktende rekruttering truer fagmiljøenes bærekraft og svekker deres mulighet til å tilby relevant utdanning.</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spTree>
    <p:extLst>
      <p:ext uri="{BB962C8B-B14F-4D97-AF65-F5344CB8AC3E}">
        <p14:creationId xmlns:p14="http://schemas.microsoft.com/office/powerpoint/2010/main" val="107092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58D498D-FD5E-8573-0B16-AEE7E8622757}"/>
              </a:ext>
            </a:extLst>
          </p:cNvPr>
          <p:cNvSpPr>
            <a:spLocks noGrp="1"/>
          </p:cNvSpPr>
          <p:nvPr>
            <p:ph type="title"/>
          </p:nvPr>
        </p:nvSpPr>
        <p:spPr/>
        <p:txBody>
          <a:bodyPr>
            <a:normAutofit/>
          </a:bodyPr>
          <a:lstStyle/>
          <a:p>
            <a:r>
              <a:rPr lang="nb-NO" i="1" dirty="0"/>
              <a:t>U</a:t>
            </a:r>
            <a:r>
              <a:rPr lang="nb-NO" i="1" dirty="0">
                <a:effectLst/>
              </a:rPr>
              <a:t>tfordring(er)</a:t>
            </a:r>
            <a:endParaRPr lang="nb-NO" dirty="0"/>
          </a:p>
        </p:txBody>
      </p:sp>
      <p:sp>
        <p:nvSpPr>
          <p:cNvPr id="6" name="Plassholder for innhold 5">
            <a:extLst>
              <a:ext uri="{FF2B5EF4-FFF2-40B4-BE49-F238E27FC236}">
                <a16:creationId xmlns:a16="http://schemas.microsoft.com/office/drawing/2014/main" id="{995A6627-056E-AFB6-C278-8E079D3F2A12}"/>
              </a:ext>
            </a:extLst>
          </p:cNvPr>
          <p:cNvSpPr>
            <a:spLocks noGrp="1"/>
          </p:cNvSpPr>
          <p:nvPr>
            <p:ph idx="1"/>
          </p:nvPr>
        </p:nvSpPr>
        <p:spPr/>
        <p:txBody>
          <a:bodyPr/>
          <a:lstStyle/>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Rambøll og Menon (2022) viste til at bruttoinvesteringene i helsetjenestene har falt i Norge</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som andel av totale helseutgifter siden 1990. Fallet er relativt beskjedent, men rapporten peker likevel på at både totale investeringer og investeringer i forskning og utvikling (FoU) og medisinsk utstyr har falt siden 2010. </a:t>
            </a:r>
          </a:p>
          <a:p>
            <a:pPr marL="0" indent="0">
              <a:buNone/>
            </a:pP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Derfor har kapitalintensiteten i spesialisthelsetjenestene falt, og Rambøll og Menon (2022) hevder at dette har bidratt til at produktiviteten i tjenesten er relativt lav, til tross</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for at personellet har effektivisert arbeidsprosessene. </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sz="2880" i="1" kern="0" dirty="0">
                <a:latin typeface="Calibri" panose="020F0502020204030204" pitchFamily="34" charset="0"/>
                <a:ea typeface="Calibri" panose="020F0502020204030204" pitchFamily="34" charset="0"/>
                <a:cs typeface="Calibri" panose="020F0502020204030204" pitchFamily="34" charset="0"/>
              </a:rPr>
              <a:t> </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31456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25940"/>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23" name="Tittel 2">
            <a:extLst>
              <a:ext uri="{FF2B5EF4-FFF2-40B4-BE49-F238E27FC236}">
                <a16:creationId xmlns:a16="http://schemas.microsoft.com/office/drawing/2014/main" id="{4CE90BA4-C9A7-3143-8DAD-709BBA6D4D62}"/>
              </a:ext>
            </a:extLst>
          </p:cNvPr>
          <p:cNvSpPr txBox="1">
            <a:spLocks/>
          </p:cNvSpPr>
          <p:nvPr/>
        </p:nvSpPr>
        <p:spPr>
          <a:xfrm>
            <a:off x="890597" y="471035"/>
            <a:ext cx="12302671" cy="1145071"/>
          </a:xfrm>
          <a:prstGeom prst="rect">
            <a:avLst/>
          </a:prstGeom>
        </p:spPr>
        <p:txBody>
          <a:bodyPr lIns="91440" tIns="45720" rIns="91440" bIns="45720" anchor="t">
            <a:normAutofit fontScale="92500" lnSpcReduction="20000"/>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br>
              <a:rPr lang="nb-NO" sz="4400" b="0"/>
            </a:br>
            <a:r>
              <a:rPr lang="nb-NO" sz="4400" b="0">
                <a:solidFill>
                  <a:schemeClr val="accent1"/>
                </a:solidFill>
              </a:rPr>
              <a:t>Utvikling siden sist (forts.)</a:t>
            </a:r>
          </a:p>
          <a:p>
            <a:endParaRPr lang="nb-NO" sz="4400" b="0">
              <a:solidFill>
                <a:schemeClr val="accent1"/>
              </a:solidFill>
            </a:endParaRPr>
          </a:p>
        </p:txBody>
      </p:sp>
      <p:sp>
        <p:nvSpPr>
          <p:cNvPr id="25" name="Plassholder for innhold 1">
            <a:extLst>
              <a:ext uri="{FF2B5EF4-FFF2-40B4-BE49-F238E27FC236}">
                <a16:creationId xmlns:a16="http://schemas.microsoft.com/office/drawing/2014/main" id="{D4FA71D8-47CF-0642-8297-959819C219D8}"/>
              </a:ext>
            </a:extLst>
          </p:cNvPr>
          <p:cNvSpPr txBox="1">
            <a:spLocks/>
          </p:cNvSpPr>
          <p:nvPr/>
        </p:nvSpPr>
        <p:spPr>
          <a:xfrm>
            <a:off x="810120" y="1675328"/>
            <a:ext cx="12295470" cy="5960584"/>
          </a:xfrm>
          <a:prstGeom prst="rect">
            <a:avLst/>
          </a:prstGeom>
        </p:spPr>
        <p:txBody>
          <a:bodyPr lIns="91440" tIns="45720" rIns="91440" bIns="45720" anchor="t">
            <a:normAutofit/>
          </a:bodyPr>
          <a:lst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lnSpc>
                <a:spcPct val="100000"/>
              </a:lnSpc>
            </a:pPr>
            <a:endParaRPr lang="nb-NO" sz="3200" dirty="0">
              <a:solidFill>
                <a:schemeClr val="accent1"/>
              </a:solidFill>
              <a:ea typeface="Calibri"/>
              <a:cs typeface="Calibri"/>
            </a:endParaRPr>
          </a:p>
          <a:p>
            <a:pPr marL="215900" indent="-215900">
              <a:lnSpc>
                <a:spcPct val="100000"/>
              </a:lnSpc>
            </a:pPr>
            <a:r>
              <a:rPr lang="nb-NO" sz="3200" dirty="0">
                <a:solidFill>
                  <a:schemeClr val="accent1"/>
                </a:solidFill>
                <a:ea typeface="Calibri"/>
                <a:cs typeface="Calibri"/>
              </a:rPr>
              <a:t>Gjennomgang av krediteringspraksis i Vest viser mye godt samarbeid men fortsatt potensiale for bredere geografisk samarbeid </a:t>
            </a:r>
            <a:endParaRPr lang="en-US" sz="3200" dirty="0">
              <a:solidFill>
                <a:schemeClr val="accent1"/>
              </a:solidFill>
              <a:ea typeface="Calibri"/>
              <a:cs typeface="Calibri"/>
            </a:endParaRPr>
          </a:p>
          <a:p>
            <a:pPr marL="215900" indent="-215900">
              <a:lnSpc>
                <a:spcPct val="100000"/>
              </a:lnSpc>
            </a:pPr>
            <a:r>
              <a:rPr lang="nb-NO" sz="3200" dirty="0">
                <a:solidFill>
                  <a:schemeClr val="accent1"/>
                </a:solidFill>
                <a:ea typeface="Calibri"/>
                <a:cs typeface="Calibri"/>
              </a:rPr>
              <a:t>Påbegynt systematisk arbeid i regionen for gode løsninger for kombinerte stillinger </a:t>
            </a:r>
          </a:p>
          <a:p>
            <a:pPr marL="215900" indent="-215900">
              <a:lnSpc>
                <a:spcPct val="100000"/>
              </a:lnSpc>
            </a:pPr>
            <a:r>
              <a:rPr lang="nb-NO" sz="3200" dirty="0">
                <a:solidFill>
                  <a:schemeClr val="accent1"/>
                </a:solidFill>
                <a:ea typeface="Calibri"/>
                <a:cs typeface="Calibri"/>
              </a:rPr>
              <a:t>Evaluering av </a:t>
            </a:r>
            <a:r>
              <a:rPr lang="nb-NO" sz="3200" b="1" dirty="0">
                <a:solidFill>
                  <a:schemeClr val="accent1"/>
                </a:solidFill>
                <a:ea typeface="Calibri"/>
                <a:cs typeface="Calibri"/>
              </a:rPr>
              <a:t>Nasjonal samarbeidsgruppe for helseforskning i spesialisthelsetjenesten (NSG).</a:t>
            </a:r>
            <a:r>
              <a:rPr lang="nb-NO" sz="3200" dirty="0">
                <a:solidFill>
                  <a:schemeClr val="accent1"/>
                </a:solidFill>
                <a:ea typeface="Calibri"/>
                <a:cs typeface="Calibri"/>
              </a:rPr>
              <a:t> Helse Vest spilte blant annet inn bedre kommunikasjonsflyt og fast sekretariatsfunksjon</a:t>
            </a:r>
          </a:p>
          <a:p>
            <a:pPr marL="215900" indent="-215900">
              <a:lnSpc>
                <a:spcPct val="100000"/>
              </a:lnSpc>
            </a:pPr>
            <a:r>
              <a:rPr lang="nb-NO" sz="3200" dirty="0">
                <a:solidFill>
                  <a:schemeClr val="accent1"/>
                </a:solidFill>
                <a:ea typeface="Calibri"/>
                <a:cs typeface="Calibri"/>
              </a:rPr>
              <a:t>Felles bibliotekstjenester og tilgang til faglitteratur i Vest</a:t>
            </a:r>
          </a:p>
          <a:p>
            <a:pPr marL="215900" indent="-215900">
              <a:lnSpc>
                <a:spcPct val="100000"/>
              </a:lnSpc>
            </a:pPr>
            <a:endParaRPr lang="nb-NO" sz="2600" dirty="0">
              <a:solidFill>
                <a:srgbClr val="00338D"/>
              </a:solidFill>
              <a:ea typeface="Calibri"/>
              <a:cs typeface="Calibri"/>
            </a:endParaRPr>
          </a:p>
          <a:p>
            <a:pPr marL="215900" indent="-215900">
              <a:lnSpc>
                <a:spcPct val="100000"/>
              </a:lnSpc>
            </a:pPr>
            <a:endParaRPr lang="nb-NO" sz="2600" dirty="0">
              <a:solidFill>
                <a:schemeClr val="accent1"/>
              </a:solidFill>
              <a:ea typeface="Calibri"/>
              <a:cs typeface="Calibri" panose="020F0502020204030204"/>
            </a:endParaRPr>
          </a:p>
        </p:txBody>
      </p:sp>
    </p:spTree>
    <p:extLst>
      <p:ext uri="{BB962C8B-B14F-4D97-AF65-F5344CB8AC3E}">
        <p14:creationId xmlns:p14="http://schemas.microsoft.com/office/powerpoint/2010/main" val="1022753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58D498D-FD5E-8573-0B16-AEE7E8622757}"/>
              </a:ext>
            </a:extLst>
          </p:cNvPr>
          <p:cNvSpPr>
            <a:spLocks noGrp="1"/>
          </p:cNvSpPr>
          <p:nvPr>
            <p:ph type="title"/>
          </p:nvPr>
        </p:nvSpPr>
        <p:spPr/>
        <p:txBody>
          <a:bodyPr>
            <a:normAutofit/>
          </a:bodyPr>
          <a:lstStyle/>
          <a:p>
            <a:r>
              <a:rPr lang="nb-NO" i="1" dirty="0"/>
              <a:t>U</a:t>
            </a:r>
            <a:r>
              <a:rPr lang="nb-NO" i="1" dirty="0">
                <a:effectLst/>
              </a:rPr>
              <a:t>tfordring(er)</a:t>
            </a:r>
            <a:endParaRPr lang="nb-NO" dirty="0"/>
          </a:p>
        </p:txBody>
      </p:sp>
      <p:sp>
        <p:nvSpPr>
          <p:cNvPr id="6" name="Plassholder for innhold 5">
            <a:extLst>
              <a:ext uri="{FF2B5EF4-FFF2-40B4-BE49-F238E27FC236}">
                <a16:creationId xmlns:a16="http://schemas.microsoft.com/office/drawing/2014/main" id="{995A6627-056E-AFB6-C278-8E079D3F2A12}"/>
              </a:ext>
            </a:extLst>
          </p:cNvPr>
          <p:cNvSpPr>
            <a:spLocks noGrp="1"/>
          </p:cNvSpPr>
          <p:nvPr>
            <p:ph idx="1"/>
          </p:nvPr>
        </p:nvSpPr>
        <p:spPr/>
        <p:txBody>
          <a:bodyPr/>
          <a:lstStyle/>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Rambøll og Menon (2022) viste til at bruttoinvesteringene i helsetjenestene har falt i Norge</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som andel av totale helseutgifter siden 1990. Fallet er relativt beskjedent, men rapporten peker likevel på at </a:t>
            </a:r>
            <a:r>
              <a:rPr lang="nb-NO" sz="2880" b="1" kern="0" dirty="0">
                <a:latin typeface="Calibri" panose="020F0502020204030204" pitchFamily="34" charset="0"/>
                <a:ea typeface="Calibri" panose="020F0502020204030204" pitchFamily="34" charset="0"/>
                <a:cs typeface="Calibri" panose="020F0502020204030204" pitchFamily="34" charset="0"/>
              </a:rPr>
              <a:t>både totale investeringer og investeringer i forskning og utvikling (FoU) og medisinsk utstyr har falt siden 2010. </a:t>
            </a:r>
          </a:p>
          <a:p>
            <a:pPr marL="0" indent="0">
              <a:buNone/>
            </a:pP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Derfor har kapitalintensiteten i spesialisthelsetjenestene falt, og Rambøll og Menon (2022) hevder at dette har bidratt til at produktiviteten i tjenesten er relativt lav, til tross</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for at personellet har effektivisert arbeidsprosessene. </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sz="2880" i="1" kern="0" dirty="0">
                <a:latin typeface="Calibri" panose="020F0502020204030204" pitchFamily="34" charset="0"/>
                <a:ea typeface="Calibri" panose="020F0502020204030204" pitchFamily="34" charset="0"/>
                <a:cs typeface="Calibri" panose="020F0502020204030204" pitchFamily="34" charset="0"/>
              </a:rPr>
              <a:t> </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9727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58D498D-FD5E-8573-0B16-AEE7E8622757}"/>
              </a:ext>
            </a:extLst>
          </p:cNvPr>
          <p:cNvSpPr>
            <a:spLocks noGrp="1"/>
          </p:cNvSpPr>
          <p:nvPr>
            <p:ph type="title"/>
          </p:nvPr>
        </p:nvSpPr>
        <p:spPr/>
        <p:txBody>
          <a:bodyPr>
            <a:normAutofit/>
          </a:bodyPr>
          <a:lstStyle/>
          <a:p>
            <a:r>
              <a:rPr lang="nb-NO" i="1" dirty="0"/>
              <a:t>U</a:t>
            </a:r>
            <a:r>
              <a:rPr lang="nb-NO" i="1" dirty="0">
                <a:effectLst/>
              </a:rPr>
              <a:t>tfordring(er)</a:t>
            </a:r>
            <a:endParaRPr lang="nb-NO" dirty="0"/>
          </a:p>
        </p:txBody>
      </p:sp>
      <p:sp>
        <p:nvSpPr>
          <p:cNvPr id="6" name="Plassholder for innhold 5">
            <a:extLst>
              <a:ext uri="{FF2B5EF4-FFF2-40B4-BE49-F238E27FC236}">
                <a16:creationId xmlns:a16="http://schemas.microsoft.com/office/drawing/2014/main" id="{995A6627-056E-AFB6-C278-8E079D3F2A12}"/>
              </a:ext>
            </a:extLst>
          </p:cNvPr>
          <p:cNvSpPr>
            <a:spLocks noGrp="1"/>
          </p:cNvSpPr>
          <p:nvPr>
            <p:ph idx="1"/>
          </p:nvPr>
        </p:nvSpPr>
        <p:spPr/>
        <p:txBody>
          <a:bodyPr>
            <a:normAutofit/>
          </a:bodyPr>
          <a:lstStyle/>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«Det kan være krevende å finne balansen mellom riktig mengde og nivå på utdanningen til yrkesrollen, samtidig som det tilrettelegges for</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kompetanse på et høyere nivå og muligheter for rekruttering til utdanningssektoren. Det er på den ene siden uklokt å bruke ressurser på å utdanne personer til et høyere nivå enn det som trengs for</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å bekle yrkesrollen de skal inn i. Samtidig vil det</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få negative utslag dersom det rettes ensidig oppmerksomhet</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mot å kun dekke tjenestenes behov for kompetanse. Mye tyder på at rekruttering til</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utdanningssektoren ikke har fått tilstrekkelig oppmerksomhet</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i senere år.»</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sz="2880" i="1" kern="0" dirty="0">
                <a:latin typeface="Calibri" panose="020F0502020204030204" pitchFamily="34" charset="0"/>
                <a:ea typeface="Calibri" panose="020F0502020204030204" pitchFamily="34" charset="0"/>
                <a:cs typeface="Calibri" panose="020F0502020204030204" pitchFamily="34" charset="0"/>
              </a:rPr>
              <a:t> </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extLst>
      <p:ext uri="{BB962C8B-B14F-4D97-AF65-F5344CB8AC3E}">
        <p14:creationId xmlns:p14="http://schemas.microsoft.com/office/powerpoint/2010/main" val="217297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46C5E1-FF3F-82FF-3D53-25376AC39A29}"/>
              </a:ext>
            </a:extLst>
          </p:cNvPr>
          <p:cNvSpPr>
            <a:spLocks noGrp="1"/>
          </p:cNvSpPr>
          <p:nvPr>
            <p:ph type="title"/>
          </p:nvPr>
        </p:nvSpPr>
        <p:spPr/>
        <p:txBody>
          <a:bodyPr>
            <a:normAutofit/>
          </a:bodyPr>
          <a:lstStyle/>
          <a:p>
            <a:r>
              <a:rPr lang="nb-NO" dirty="0"/>
              <a:t>Kommisjonen anbefaler</a:t>
            </a:r>
          </a:p>
        </p:txBody>
      </p:sp>
      <p:sp>
        <p:nvSpPr>
          <p:cNvPr id="3" name="Plassholder for innhold 2">
            <a:extLst>
              <a:ext uri="{FF2B5EF4-FFF2-40B4-BE49-F238E27FC236}">
                <a16:creationId xmlns:a16="http://schemas.microsoft.com/office/drawing/2014/main" id="{30E81CB0-CBB7-2022-97F1-338A510DA582}"/>
              </a:ext>
            </a:extLst>
          </p:cNvPr>
          <p:cNvSpPr>
            <a:spLocks noGrp="1"/>
          </p:cNvSpPr>
          <p:nvPr>
            <p:ph idx="1"/>
          </p:nvPr>
        </p:nvSpPr>
        <p:spPr/>
        <p:txBody>
          <a:bodyPr>
            <a:noAutofit/>
          </a:bodyPr>
          <a:lstStyle/>
          <a:p>
            <a:pPr marL="0" indent="0">
              <a:buNone/>
            </a:pPr>
            <a:endParaRPr lang="nb-NO" sz="3840" spc="32" dirty="0">
              <a:ea typeface="Times New Roman" panose="02020603050405020304" pitchFamily="18" charset="0"/>
              <a:cs typeface="Arial" panose="020B0604020202020204" pitchFamily="34" charset="0"/>
            </a:endParaRPr>
          </a:p>
          <a:p>
            <a:pPr marL="0" indent="0">
              <a:buNone/>
            </a:pPr>
            <a:r>
              <a:rPr lang="nb-NO" sz="2880" i="1" kern="0" dirty="0">
                <a:latin typeface="Calibri" panose="020F0502020204030204" pitchFamily="34" charset="0"/>
                <a:ea typeface="Calibri" panose="020F0502020204030204" pitchFamily="34" charset="0"/>
                <a:cs typeface="Calibri" panose="020F0502020204030204" pitchFamily="34" charset="0"/>
              </a:rPr>
              <a:t>Helsepersonellkommisjonen anbefaler at utdanning</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av helsepersonell bør innrettes slik at både</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helse- og omsorgstjenestens og universitets- og</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høyskolesektorens behov for kompetanse dekkes.</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Dette prinsippet bør prege innretningen av utdanningstilbud</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og samarbeid mellom sektorene, slik</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at behovet for personell kan dekkes på kort og</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b-NO" sz="2880" i="1" kern="0" dirty="0">
                <a:latin typeface="Calibri" panose="020F0502020204030204" pitchFamily="34" charset="0"/>
                <a:ea typeface="Calibri" panose="020F0502020204030204" pitchFamily="34" charset="0"/>
                <a:cs typeface="Calibri" panose="020F0502020204030204" pitchFamily="34" charset="0"/>
              </a:rPr>
              <a:t>lang sikt.</a:t>
            </a:r>
          </a:p>
          <a:p>
            <a:pPr marL="0" indent="0">
              <a:buNone/>
            </a:pPr>
            <a:endParaRPr lang="nb-NO" sz="2880" i="1" kern="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b-NO" sz="2880" i="1" kern="0" dirty="0">
                <a:latin typeface="Calibri" panose="020F0502020204030204" pitchFamily="34" charset="0"/>
                <a:ea typeface="Calibri" panose="020F0502020204030204" pitchFamily="34" charset="0"/>
                <a:cs typeface="Calibri" panose="020F0502020204030204" pitchFamily="34" charset="0"/>
              </a:rPr>
              <a:t>Å sikre utdanningsinstitusjonene tilstrekkelig</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kvalifisert fagpersonale er en forutsetning for å</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kunne utdanne fremtidige ... i ønsket</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cs typeface="Calibri" panose="020F0502020204030204" pitchFamily="34" charset="0"/>
              </a:rPr>
              <a:t>omfang og kvalitet.</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3840" spc="32" dirty="0">
              <a:ea typeface="Times New Roman" panose="02020603050405020304" pitchFamily="18" charset="0"/>
              <a:cs typeface="Arial" panose="020B0604020202020204" pitchFamily="34" charset="0"/>
            </a:endParaRPr>
          </a:p>
          <a:p>
            <a:pPr marL="0" indent="0">
              <a:buNone/>
            </a:pPr>
            <a:endParaRPr lang="nb-NO" sz="2880" spc="32"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nb-NO" sz="2880" spc="32"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4007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46C5E1-FF3F-82FF-3D53-25376AC39A29}"/>
              </a:ext>
            </a:extLst>
          </p:cNvPr>
          <p:cNvSpPr>
            <a:spLocks noGrp="1"/>
          </p:cNvSpPr>
          <p:nvPr>
            <p:ph type="title"/>
          </p:nvPr>
        </p:nvSpPr>
        <p:spPr/>
        <p:txBody>
          <a:bodyPr>
            <a:normAutofit/>
          </a:bodyPr>
          <a:lstStyle/>
          <a:p>
            <a:r>
              <a:rPr lang="nb-NO" dirty="0"/>
              <a:t>Forslag... </a:t>
            </a:r>
          </a:p>
        </p:txBody>
      </p:sp>
      <p:sp>
        <p:nvSpPr>
          <p:cNvPr id="3" name="Plassholder for innhold 2">
            <a:extLst>
              <a:ext uri="{FF2B5EF4-FFF2-40B4-BE49-F238E27FC236}">
                <a16:creationId xmlns:a16="http://schemas.microsoft.com/office/drawing/2014/main" id="{30E81CB0-CBB7-2022-97F1-338A510DA582}"/>
              </a:ext>
            </a:extLst>
          </p:cNvPr>
          <p:cNvSpPr>
            <a:spLocks noGrp="1"/>
          </p:cNvSpPr>
          <p:nvPr>
            <p:ph idx="1"/>
          </p:nvPr>
        </p:nvSpPr>
        <p:spPr/>
        <p:txBody>
          <a:bodyPr>
            <a:noAutofit/>
          </a:bodyPr>
          <a:lstStyle/>
          <a:p>
            <a:pPr marL="0" indent="0">
              <a:buNone/>
            </a:pPr>
            <a:r>
              <a:rPr lang="nb-NO" sz="3840" spc="32" dirty="0">
                <a:ea typeface="Times New Roman" panose="02020603050405020304" pitchFamily="18" charset="0"/>
                <a:cs typeface="Arial" panose="020B0604020202020204" pitchFamily="34" charset="0"/>
              </a:rPr>
              <a:t>-</a:t>
            </a:r>
            <a:r>
              <a:rPr lang="nb-NO" sz="2880" spc="32" dirty="0">
                <a:ea typeface="Times New Roman" panose="02020603050405020304" pitchFamily="18" charset="0"/>
                <a:cs typeface="Arial" panose="020B0604020202020204" pitchFamily="34" charset="0"/>
              </a:rPr>
              <a:t>Kombinerte stillinger -</a:t>
            </a:r>
            <a:r>
              <a:rPr lang="nb-NO" sz="2880" i="1" kern="0" dirty="0">
                <a:latin typeface="Calibri" panose="020F0502020204030204" pitchFamily="34" charset="0"/>
                <a:ea typeface="Calibri" panose="020F0502020204030204" pitchFamily="34" charset="0"/>
                <a:cs typeface="Calibri" panose="020F0502020204030204" pitchFamily="34" charset="0"/>
              </a:rPr>
              <a:t>nasjonale løsninger eller standarder for å lette innføring og bruk av kombinerte</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rPr>
              <a:t>stillinger flere steder</a:t>
            </a:r>
            <a:r>
              <a:rPr lang="nb-NO" sz="2560" dirty="0"/>
              <a:t> </a:t>
            </a:r>
            <a:endParaRPr lang="nb-NO" sz="2880" spc="32" dirty="0">
              <a:ea typeface="Times New Roman" panose="02020603050405020304" pitchFamily="18" charset="0"/>
              <a:cs typeface="Arial" panose="020B0604020202020204" pitchFamily="34" charset="0"/>
            </a:endParaRPr>
          </a:p>
          <a:p>
            <a:pPr marL="0" indent="0">
              <a:buNone/>
            </a:pPr>
            <a:r>
              <a:rPr lang="nb-NO" sz="2880" spc="32" dirty="0">
                <a:ea typeface="Times New Roman" panose="02020603050405020304" pitchFamily="18" charset="0"/>
                <a:cs typeface="Arial" panose="020B0604020202020204" pitchFamily="34" charset="0"/>
              </a:rPr>
              <a:t>-God kvalitet i utdanningen</a:t>
            </a:r>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-Systematisk arbeid for deling og implementering</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av kunnskap og kompetanse.</a:t>
            </a:r>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-Faglig utvikling</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3840" spc="32" dirty="0">
              <a:ea typeface="Times New Roman" panose="02020603050405020304" pitchFamily="18" charset="0"/>
              <a:cs typeface="Arial" panose="020B0604020202020204" pitchFamily="34" charset="0"/>
            </a:endParaRPr>
          </a:p>
          <a:p>
            <a:pPr marL="0" indent="0">
              <a:buNone/>
            </a:pPr>
            <a:endParaRPr lang="nb-NO" sz="3840" spc="32" dirty="0">
              <a:ea typeface="Times New Roman" panose="02020603050405020304" pitchFamily="18" charset="0"/>
              <a:cs typeface="Arial" panose="020B0604020202020204" pitchFamily="34" charset="0"/>
            </a:endParaRPr>
          </a:p>
          <a:p>
            <a:pPr marL="0" indent="0">
              <a:buNone/>
            </a:pPr>
            <a:endParaRPr lang="nb-NO" sz="2880" spc="32"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nb-NO" sz="2880" spc="32"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1627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46C5E1-FF3F-82FF-3D53-25376AC39A29}"/>
              </a:ext>
            </a:extLst>
          </p:cNvPr>
          <p:cNvSpPr>
            <a:spLocks noGrp="1"/>
          </p:cNvSpPr>
          <p:nvPr>
            <p:ph type="title"/>
          </p:nvPr>
        </p:nvSpPr>
        <p:spPr/>
        <p:txBody>
          <a:bodyPr>
            <a:normAutofit/>
          </a:bodyPr>
          <a:lstStyle/>
          <a:p>
            <a:r>
              <a:rPr lang="nb-NO" dirty="0"/>
              <a:t>Forslag... </a:t>
            </a:r>
          </a:p>
        </p:txBody>
      </p:sp>
      <p:sp>
        <p:nvSpPr>
          <p:cNvPr id="3" name="Plassholder for innhold 2">
            <a:extLst>
              <a:ext uri="{FF2B5EF4-FFF2-40B4-BE49-F238E27FC236}">
                <a16:creationId xmlns:a16="http://schemas.microsoft.com/office/drawing/2014/main" id="{30E81CB0-CBB7-2022-97F1-338A510DA582}"/>
              </a:ext>
            </a:extLst>
          </p:cNvPr>
          <p:cNvSpPr>
            <a:spLocks noGrp="1"/>
          </p:cNvSpPr>
          <p:nvPr>
            <p:ph idx="1"/>
          </p:nvPr>
        </p:nvSpPr>
        <p:spPr/>
        <p:txBody>
          <a:bodyPr>
            <a:noAutofit/>
          </a:bodyPr>
          <a:lstStyle/>
          <a:p>
            <a:pPr marL="0" indent="0">
              <a:buNone/>
            </a:pPr>
            <a:r>
              <a:rPr lang="nb-NO" sz="3840" spc="32" dirty="0">
                <a:ea typeface="Times New Roman" panose="02020603050405020304" pitchFamily="18" charset="0"/>
                <a:cs typeface="Arial" panose="020B0604020202020204" pitchFamily="34" charset="0"/>
              </a:rPr>
              <a:t>-</a:t>
            </a:r>
            <a:r>
              <a:rPr lang="nb-NO" sz="2880" spc="32" dirty="0">
                <a:ea typeface="Times New Roman" panose="02020603050405020304" pitchFamily="18" charset="0"/>
                <a:cs typeface="Arial" panose="020B0604020202020204" pitchFamily="34" charset="0"/>
              </a:rPr>
              <a:t>Kombinerte stillinger -</a:t>
            </a:r>
            <a:r>
              <a:rPr lang="nb-NO" sz="2880" i="1" kern="0" dirty="0">
                <a:latin typeface="Calibri" panose="020F0502020204030204" pitchFamily="34" charset="0"/>
                <a:ea typeface="Calibri" panose="020F0502020204030204" pitchFamily="34" charset="0"/>
                <a:cs typeface="Calibri" panose="020F0502020204030204" pitchFamily="34" charset="0"/>
              </a:rPr>
              <a:t>nasjonale løsninger eller standarder for å lette innføring og bruk av kombinerte</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i="1" kern="0" dirty="0">
                <a:latin typeface="Calibri" panose="020F0502020204030204" pitchFamily="34" charset="0"/>
                <a:ea typeface="Calibri" panose="020F0502020204030204" pitchFamily="34" charset="0"/>
              </a:rPr>
              <a:t>stillinger flere steder</a:t>
            </a:r>
            <a:r>
              <a:rPr lang="nb-NO" sz="2560" dirty="0"/>
              <a:t> </a:t>
            </a:r>
            <a:endParaRPr lang="nb-NO" sz="2880" spc="32" dirty="0">
              <a:ea typeface="Times New Roman" panose="02020603050405020304" pitchFamily="18" charset="0"/>
              <a:cs typeface="Arial" panose="020B0604020202020204" pitchFamily="34" charset="0"/>
            </a:endParaRPr>
          </a:p>
          <a:p>
            <a:pPr marL="0" indent="0">
              <a:buNone/>
            </a:pPr>
            <a:r>
              <a:rPr lang="nb-NO" sz="2880" spc="32" dirty="0">
                <a:ea typeface="Times New Roman" panose="02020603050405020304" pitchFamily="18" charset="0"/>
                <a:cs typeface="Arial" panose="020B0604020202020204" pitchFamily="34" charset="0"/>
              </a:rPr>
              <a:t>-God kvalitet i utdanningen</a:t>
            </a:r>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-Systematisk arbeid for deling og implementering</a:t>
            </a:r>
            <a:r>
              <a:rPr lang="nb-NO" sz="2880" kern="100" dirty="0">
                <a:latin typeface="Calibri" panose="020F0502020204030204" pitchFamily="34" charset="0"/>
                <a:ea typeface="Calibri" panose="020F0502020204030204" pitchFamily="34" charset="0"/>
                <a:cs typeface="Times New Roman" panose="02020603050405020304" pitchFamily="18" charset="0"/>
              </a:rPr>
              <a:t> </a:t>
            </a:r>
            <a:r>
              <a:rPr lang="nb-NO" sz="2880" kern="0" dirty="0">
                <a:latin typeface="Calibri" panose="020F0502020204030204" pitchFamily="34" charset="0"/>
                <a:ea typeface="Calibri" panose="020F0502020204030204" pitchFamily="34" charset="0"/>
                <a:cs typeface="Calibri" panose="020F0502020204030204" pitchFamily="34" charset="0"/>
              </a:rPr>
              <a:t>av kunnskap og kompetanse.</a:t>
            </a:r>
          </a:p>
          <a:p>
            <a:pPr marL="0" indent="0">
              <a:buNone/>
            </a:pPr>
            <a:r>
              <a:rPr lang="nb-NO" sz="2880" kern="0" dirty="0">
                <a:latin typeface="Calibri" panose="020F0502020204030204" pitchFamily="34" charset="0"/>
                <a:ea typeface="Calibri" panose="020F0502020204030204" pitchFamily="34" charset="0"/>
                <a:cs typeface="Calibri" panose="020F0502020204030204" pitchFamily="34" charset="0"/>
              </a:rPr>
              <a:t>-Faglig utvikling</a:t>
            </a:r>
            <a:endParaRPr lang="nb-NO" sz="288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3840" spc="32" dirty="0">
              <a:ea typeface="Times New Roman" panose="02020603050405020304" pitchFamily="18" charset="0"/>
              <a:cs typeface="Arial" panose="020B0604020202020204" pitchFamily="34" charset="0"/>
            </a:endParaRPr>
          </a:p>
          <a:p>
            <a:pPr marL="0" indent="0">
              <a:buNone/>
            </a:pPr>
            <a:endParaRPr lang="nb-NO" sz="3840" spc="32" dirty="0">
              <a:ea typeface="Times New Roman" panose="02020603050405020304" pitchFamily="18" charset="0"/>
              <a:cs typeface="Arial" panose="020B0604020202020204" pitchFamily="34" charset="0"/>
            </a:endParaRPr>
          </a:p>
          <a:p>
            <a:pPr marL="0" indent="0">
              <a:buNone/>
            </a:pPr>
            <a:r>
              <a:rPr lang="nb-NO" sz="3840" spc="32" dirty="0">
                <a:latin typeface="Calibri" panose="020F0502020204030204" pitchFamily="34" charset="0"/>
                <a:ea typeface="Times New Roman" panose="02020603050405020304" pitchFamily="18" charset="0"/>
                <a:cs typeface="Calibri" panose="020F0502020204030204" pitchFamily="34" charset="0"/>
              </a:rPr>
              <a:t>Da er vi i mål? </a:t>
            </a:r>
          </a:p>
        </p:txBody>
      </p:sp>
    </p:spTree>
    <p:extLst>
      <p:ext uri="{BB962C8B-B14F-4D97-AF65-F5344CB8AC3E}">
        <p14:creationId xmlns:p14="http://schemas.microsoft.com/office/powerpoint/2010/main" val="336384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1582484"/>
          </a:xfrm>
          <a:prstGeom prst="rect">
            <a:avLst/>
          </a:prstGeom>
          <a:noFill/>
        </p:spPr>
        <p:txBody>
          <a:bodyPr wrap="square" lIns="0" tIns="0" rIns="0" bIns="0" rtlCol="0">
            <a:spAutoFit/>
          </a:bodyPr>
          <a:lstStyle/>
          <a:p>
            <a:pPr>
              <a:tabLst>
                <a:tab pos="2125663" algn="l"/>
              </a:tabLst>
            </a:pPr>
            <a:r>
              <a:rPr lang="nb-NO" dirty="0">
                <a:solidFill>
                  <a:schemeClr val="accent1"/>
                </a:solidFill>
              </a:rPr>
              <a:t>14.10 – 14.40	</a:t>
            </a:r>
            <a:r>
              <a:rPr lang="nb-NO" b="1" dirty="0">
                <a:solidFill>
                  <a:schemeClr val="accent1"/>
                </a:solidFill>
              </a:rPr>
              <a:t>Forsking i krisetid – samarbeid mellom institutt og 	helsesektor</a:t>
            </a:r>
          </a:p>
          <a:p>
            <a:pPr>
              <a:tabLst>
                <a:tab pos="2125663" algn="l"/>
              </a:tabLst>
            </a:pPr>
            <a:r>
              <a:rPr lang="nb-NO" b="1" dirty="0">
                <a:solidFill>
                  <a:schemeClr val="accent1"/>
                </a:solidFill>
              </a:rPr>
              <a:t>	</a:t>
            </a:r>
            <a:r>
              <a:rPr lang="nb-NO" dirty="0">
                <a:solidFill>
                  <a:schemeClr val="accent1"/>
                </a:solidFill>
              </a:rPr>
              <a:t>v/Camilla Stoltenberg, konsernsjef i NORCE</a:t>
            </a:r>
            <a:br>
              <a:rPr lang="nb-NO" dirty="0">
                <a:solidFill>
                  <a:schemeClr val="accent1"/>
                </a:solidFill>
              </a:rPr>
            </a:b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475793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D49B92-2291-40D0-912D-6B1897A125F4}"/>
              </a:ext>
            </a:extLst>
          </p:cNvPr>
          <p:cNvSpPr>
            <a:spLocks noGrp="1"/>
          </p:cNvSpPr>
          <p:nvPr>
            <p:ph type="ctrTitle"/>
          </p:nvPr>
        </p:nvSpPr>
        <p:spPr>
          <a:xfrm>
            <a:off x="1554585" y="4727369"/>
            <a:ext cx="12327451" cy="1728472"/>
          </a:xfrm>
        </p:spPr>
        <p:txBody>
          <a:bodyPr/>
          <a:lstStyle/>
          <a:p>
            <a:r>
              <a:rPr lang="nb-NO" dirty="0"/>
              <a:t>Kunnskap i kriser og utenom kriser – hva har vi lært?</a:t>
            </a:r>
            <a:br>
              <a:rPr lang="nb-NO" dirty="0"/>
            </a:br>
            <a:br>
              <a:rPr lang="nb-NO" dirty="0"/>
            </a:br>
            <a:endParaRPr lang="nb-NO" dirty="0"/>
          </a:p>
        </p:txBody>
      </p:sp>
      <p:sp>
        <p:nvSpPr>
          <p:cNvPr id="5" name="Subtitle 4">
            <a:extLst>
              <a:ext uri="{FF2B5EF4-FFF2-40B4-BE49-F238E27FC236}">
                <a16:creationId xmlns:a16="http://schemas.microsoft.com/office/drawing/2014/main" id="{AB9B387F-B8BC-4205-84E8-B762225534E2}"/>
              </a:ext>
            </a:extLst>
          </p:cNvPr>
          <p:cNvSpPr>
            <a:spLocks noGrp="1"/>
          </p:cNvSpPr>
          <p:nvPr>
            <p:ph type="subTitle" idx="1"/>
          </p:nvPr>
        </p:nvSpPr>
        <p:spPr>
          <a:xfrm>
            <a:off x="1554585" y="4943653"/>
            <a:ext cx="11936563" cy="1512188"/>
          </a:xfrm>
        </p:spPr>
        <p:txBody>
          <a:bodyPr/>
          <a:lstStyle/>
          <a:p>
            <a:r>
              <a:rPr lang="nb-NO" dirty="0"/>
              <a:t>Helse Vest Forskningskonferanse – 16. november 2023</a:t>
            </a:r>
          </a:p>
          <a:p>
            <a:endParaRPr lang="nb-NO" dirty="0"/>
          </a:p>
        </p:txBody>
      </p:sp>
      <p:sp>
        <p:nvSpPr>
          <p:cNvPr id="6" name="TekstSylinder 2">
            <a:extLst>
              <a:ext uri="{FF2B5EF4-FFF2-40B4-BE49-F238E27FC236}">
                <a16:creationId xmlns:a16="http://schemas.microsoft.com/office/drawing/2014/main" id="{BB36BCD8-3246-49AD-9B00-A11816A1EE06}"/>
              </a:ext>
            </a:extLst>
          </p:cNvPr>
          <p:cNvSpPr txBox="1"/>
          <p:nvPr/>
        </p:nvSpPr>
        <p:spPr>
          <a:xfrm>
            <a:off x="1554585" y="6351590"/>
            <a:ext cx="7294739" cy="443196"/>
          </a:xfrm>
          <a:prstGeom prst="rect">
            <a:avLst/>
          </a:prstGeom>
          <a:noFill/>
        </p:spPr>
        <p:txBody>
          <a:bodyPr wrap="square" lIns="109727" tIns="54863" rIns="109727" bIns="54863" rtlCol="0" anchor="t">
            <a:spAutoFit/>
          </a:bodyPr>
          <a:lstStyle/>
          <a:p>
            <a:pPr defTabSz="274333">
              <a:spcAft>
                <a:spcPts val="360"/>
              </a:spcAft>
              <a:defRPr/>
            </a:pPr>
            <a:r>
              <a:rPr lang="nb-NO" sz="2160" b="1" dirty="0">
                <a:solidFill>
                  <a:prstClr val="white"/>
                </a:solidFill>
                <a:latin typeface="Arial"/>
                <a:cs typeface="Calibri"/>
              </a:rPr>
              <a:t>Camilla Stoltenberg, </a:t>
            </a:r>
            <a:r>
              <a:rPr lang="nb-NO" sz="2160" b="1">
                <a:solidFill>
                  <a:prstClr val="white"/>
                </a:solidFill>
                <a:latin typeface="Arial"/>
                <a:cs typeface="Calibri"/>
              </a:rPr>
              <a:t>konsernsjef, NORCE</a:t>
            </a:r>
            <a:endParaRPr lang="nb-NO" sz="2160" b="1" dirty="0">
              <a:solidFill>
                <a:prstClr val="white"/>
              </a:solidFill>
              <a:latin typeface="Arial"/>
              <a:cs typeface="Calibri"/>
            </a:endParaRPr>
          </a:p>
        </p:txBody>
      </p:sp>
    </p:spTree>
    <p:extLst>
      <p:ext uri="{BB962C8B-B14F-4D97-AF65-F5344CB8AC3E}">
        <p14:creationId xmlns:p14="http://schemas.microsoft.com/office/powerpoint/2010/main" val="412407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Plassholder for lysbildenummer 1"/>
          <p:cNvSpPr>
            <a:spLocks noGrp="1"/>
          </p:cNvSpPr>
          <p:nvPr>
            <p:ph type="sldNum" sz="quarter" idx="4294967295"/>
          </p:nvPr>
        </p:nvSpPr>
        <p:spPr>
          <a:xfrm>
            <a:off x="10332677" y="7627572"/>
            <a:ext cx="3291792" cy="438144"/>
          </a:xfrm>
          <a:prstGeom prst="rect">
            <a:avLst/>
          </a:prstGeom>
        </p:spPr>
        <p:txBody>
          <a:bodyPr/>
          <a:lstStyle/>
          <a:p>
            <a:pPr defTabSz="274375">
              <a:defRPr/>
            </a:pPr>
            <a:fld id="{502373DD-8871-43F6-AC45-91E07D8B8A06}" type="slidenum">
              <a:rPr lang="nb-NO" sz="1080">
                <a:solidFill>
                  <a:prstClr val="black">
                    <a:tint val="75000"/>
                  </a:prstClr>
                </a:solidFill>
                <a:latin typeface="Calibri"/>
              </a:rPr>
              <a:pPr defTabSz="274375">
                <a:defRPr/>
              </a:pPr>
              <a:t>57</a:t>
            </a:fld>
            <a:endParaRPr lang="nb-NO" sz="1080">
              <a:solidFill>
                <a:prstClr val="black">
                  <a:tint val="75000"/>
                </a:prstClr>
              </a:solidFill>
              <a:latin typeface="Calibri"/>
            </a:endParaRPr>
          </a:p>
        </p:txBody>
      </p:sp>
      <p:pic>
        <p:nvPicPr>
          <p:cNvPr id="5" name="Bilde 4"/>
          <p:cNvPicPr>
            <a:picLocks noChangeAspect="1"/>
          </p:cNvPicPr>
          <p:nvPr/>
        </p:nvPicPr>
        <p:blipFill>
          <a:blip r:embed="rId3">
            <a:clrChange>
              <a:clrFrom>
                <a:srgbClr val="FFFFFF"/>
              </a:clrFrom>
              <a:clrTo>
                <a:srgbClr val="FFFFFF">
                  <a:alpha val="0"/>
                </a:srgbClr>
              </a:clrTo>
            </a:clrChange>
          </a:blip>
          <a:stretch>
            <a:fillRect/>
          </a:stretch>
        </p:blipFill>
        <p:spPr>
          <a:xfrm>
            <a:off x="3494246" y="2207236"/>
            <a:ext cx="7220729" cy="4191973"/>
          </a:xfrm>
          <a:prstGeom prst="rect">
            <a:avLst/>
          </a:prstGeom>
        </p:spPr>
      </p:pic>
    </p:spTree>
    <p:extLst>
      <p:ext uri="{BB962C8B-B14F-4D97-AF65-F5344CB8AC3E}">
        <p14:creationId xmlns:p14="http://schemas.microsoft.com/office/powerpoint/2010/main" val="4135828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clrChange>
              <a:clrFrom>
                <a:srgbClr val="FFFFFF"/>
              </a:clrFrom>
              <a:clrTo>
                <a:srgbClr val="FFFFFF">
                  <a:alpha val="0"/>
                </a:srgbClr>
              </a:clrTo>
            </a:clrChange>
          </a:blip>
          <a:stretch>
            <a:fillRect/>
          </a:stretch>
        </p:blipFill>
        <p:spPr>
          <a:xfrm>
            <a:off x="9293632" y="1787310"/>
            <a:ext cx="4317073" cy="4330337"/>
          </a:xfrm>
          <a:prstGeom prst="rect">
            <a:avLst/>
          </a:prstGeom>
        </p:spPr>
      </p:pic>
      <p:sp>
        <p:nvSpPr>
          <p:cNvPr id="4" name="Rektangel 3"/>
          <p:cNvSpPr/>
          <p:nvPr/>
        </p:nvSpPr>
        <p:spPr>
          <a:xfrm>
            <a:off x="1565564" y="2577096"/>
            <a:ext cx="6827520" cy="2677656"/>
          </a:xfrm>
          <a:prstGeom prst="rect">
            <a:avLst/>
          </a:prstGeom>
        </p:spPr>
        <p:txBody>
          <a:bodyPr wrap="square">
            <a:spAutoFit/>
          </a:bodyPr>
          <a:lstStyle/>
          <a:p>
            <a:pPr defTabSz="274320">
              <a:defRPr/>
            </a:pPr>
            <a:r>
              <a:rPr lang="en-US" sz="3360" dirty="0">
                <a:solidFill>
                  <a:prstClr val="black"/>
                </a:solidFill>
                <a:latin typeface="Calibri Light" panose="020F0302020204030204" pitchFamily="34" charset="0"/>
                <a:cs typeface="Calibri Light" panose="020F0302020204030204" pitchFamily="34" charset="0"/>
              </a:rPr>
              <a:t>Vaccination itself was not associated with increased fetal mortality and</a:t>
            </a:r>
          </a:p>
          <a:p>
            <a:pPr defTabSz="274320">
              <a:defRPr/>
            </a:pPr>
            <a:r>
              <a:rPr lang="en-US" sz="3360" dirty="0">
                <a:solidFill>
                  <a:prstClr val="black"/>
                </a:solidFill>
                <a:latin typeface="Calibri Light" panose="020F0302020204030204" pitchFamily="34" charset="0"/>
                <a:cs typeface="Calibri Light" panose="020F0302020204030204" pitchFamily="34" charset="0"/>
              </a:rPr>
              <a:t>may have reduced the risk of influenza-related fetal death during the pandemic.</a:t>
            </a:r>
            <a:endParaRPr lang="nb-NO" sz="3360" dirty="0">
              <a:solidFill>
                <a:prstClr val="black"/>
              </a:solidFill>
              <a:latin typeface="Calibri Light" panose="020F0302020204030204" pitchFamily="34" charset="0"/>
              <a:cs typeface="Calibri Light" panose="020F0302020204030204" pitchFamily="34" charset="0"/>
            </a:endParaRPr>
          </a:p>
        </p:txBody>
      </p:sp>
      <p:sp>
        <p:nvSpPr>
          <p:cNvPr id="5" name="TekstSylinder 4"/>
          <p:cNvSpPr txBox="1"/>
          <p:nvPr/>
        </p:nvSpPr>
        <p:spPr>
          <a:xfrm>
            <a:off x="939337" y="1787310"/>
            <a:ext cx="1950720" cy="1717393"/>
          </a:xfrm>
          <a:prstGeom prst="rect">
            <a:avLst/>
          </a:prstGeom>
          <a:noFill/>
        </p:spPr>
        <p:txBody>
          <a:bodyPr wrap="square" rtlCol="0">
            <a:spAutoFit/>
          </a:bodyPr>
          <a:lstStyle/>
          <a:p>
            <a:pPr defTabSz="274320">
              <a:defRPr/>
            </a:pPr>
            <a:r>
              <a:rPr lang="nb-NO" sz="10560" dirty="0">
                <a:solidFill>
                  <a:prstClr val="black"/>
                </a:solidFill>
                <a:latin typeface="Calibri"/>
              </a:rPr>
              <a:t>‟</a:t>
            </a:r>
          </a:p>
        </p:txBody>
      </p:sp>
    </p:spTree>
    <p:extLst>
      <p:ext uri="{BB962C8B-B14F-4D97-AF65-F5344CB8AC3E}">
        <p14:creationId xmlns:p14="http://schemas.microsoft.com/office/powerpoint/2010/main" val="2413534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cxnSp>
        <p:nvCxnSpPr>
          <p:cNvPr id="24" name="Rett pilkobling 23"/>
          <p:cNvCxnSpPr/>
          <p:nvPr/>
        </p:nvCxnSpPr>
        <p:spPr>
          <a:xfrm>
            <a:off x="12243484" y="4891303"/>
            <a:ext cx="0" cy="1957824"/>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tt pilkobling 20"/>
          <p:cNvCxnSpPr/>
          <p:nvPr/>
        </p:nvCxnSpPr>
        <p:spPr>
          <a:xfrm>
            <a:off x="4775032" y="4891303"/>
            <a:ext cx="0" cy="1957824"/>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tt pilkobling 19"/>
          <p:cNvCxnSpPr/>
          <p:nvPr/>
        </p:nvCxnSpPr>
        <p:spPr>
          <a:xfrm>
            <a:off x="1947505" y="5116570"/>
            <a:ext cx="0" cy="1728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tt pilkobling 18"/>
          <p:cNvCxnSpPr/>
          <p:nvPr/>
        </p:nvCxnSpPr>
        <p:spPr>
          <a:xfrm>
            <a:off x="2797823" y="3220327"/>
            <a:ext cx="0" cy="36288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kstSylinder 3"/>
          <p:cNvSpPr txBox="1"/>
          <p:nvPr/>
        </p:nvSpPr>
        <p:spPr>
          <a:xfrm>
            <a:off x="1352106" y="5610078"/>
            <a:ext cx="1252800" cy="406265"/>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1920" dirty="0">
                <a:solidFill>
                  <a:srgbClr val="EE756A">
                    <a:lumMod val="50000"/>
                  </a:srgbClr>
                </a:solidFill>
                <a:latin typeface="Calibri Light"/>
                <a:cs typeface="Calibri Light"/>
              </a:rPr>
              <a:t>JUNI 2009</a:t>
            </a:r>
          </a:p>
        </p:txBody>
      </p:sp>
      <p:sp>
        <p:nvSpPr>
          <p:cNvPr id="5" name="Ellipse 4">
            <a:extLst>
              <a:ext uri="{FF2B5EF4-FFF2-40B4-BE49-F238E27FC236}">
                <a16:creationId xmlns:a16="http://schemas.microsoft.com/office/drawing/2014/main" id="{BFB61D26-0298-4FB5-AA6E-CC60F4652DC6}"/>
              </a:ext>
            </a:extLst>
          </p:cNvPr>
          <p:cNvSpPr/>
          <p:nvPr/>
        </p:nvSpPr>
        <p:spPr>
          <a:xfrm>
            <a:off x="1813204" y="7282342"/>
            <a:ext cx="268604" cy="25143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274320">
              <a:defRPr/>
            </a:pPr>
            <a:endParaRPr lang="nb-NO" sz="1440" b="1" dirty="0">
              <a:solidFill>
                <a:prstClr val="white"/>
              </a:solidFill>
              <a:latin typeface="Calibri Light" panose="020F0302020204030204" pitchFamily="34" charset="0"/>
              <a:cs typeface="Calibri Light" panose="020F0302020204030204" pitchFamily="34" charset="0"/>
            </a:endParaRPr>
          </a:p>
        </p:txBody>
      </p:sp>
      <p:cxnSp>
        <p:nvCxnSpPr>
          <p:cNvPr id="9" name="Rett pilkobling 8"/>
          <p:cNvCxnSpPr/>
          <p:nvPr/>
        </p:nvCxnSpPr>
        <p:spPr>
          <a:xfrm>
            <a:off x="2074630" y="7408058"/>
            <a:ext cx="10972800" cy="1"/>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kstSylinder 9"/>
          <p:cNvSpPr txBox="1"/>
          <p:nvPr/>
        </p:nvSpPr>
        <p:spPr>
          <a:xfrm>
            <a:off x="3500617" y="4028565"/>
            <a:ext cx="2512151" cy="1107996"/>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2160" dirty="0">
                <a:solidFill>
                  <a:prstClr val="black"/>
                </a:solidFill>
                <a:latin typeface="Calibri Light"/>
                <a:cs typeface="Calibri Light"/>
              </a:rPr>
              <a:t>Første mistenkte</a:t>
            </a:r>
          </a:p>
          <a:p>
            <a:pPr algn="ctr" defTabSz="1097240">
              <a:defRPr/>
            </a:pPr>
            <a:r>
              <a:rPr lang="nb-NO" sz="2160" dirty="0">
                <a:solidFill>
                  <a:prstClr val="black"/>
                </a:solidFill>
                <a:latin typeface="Calibri Light"/>
                <a:cs typeface="Calibri Light"/>
              </a:rPr>
              <a:t>tilfelle av narkolepsi </a:t>
            </a:r>
          </a:p>
          <a:p>
            <a:pPr algn="ctr" defTabSz="1097240">
              <a:defRPr/>
            </a:pPr>
            <a:r>
              <a:rPr lang="nb-NO" sz="2160" dirty="0">
                <a:solidFill>
                  <a:prstClr val="black"/>
                </a:solidFill>
                <a:latin typeface="Calibri Light"/>
                <a:cs typeface="Calibri Light"/>
              </a:rPr>
              <a:t>i Norge </a:t>
            </a:r>
          </a:p>
        </p:txBody>
      </p:sp>
      <p:sp>
        <p:nvSpPr>
          <p:cNvPr id="11" name="TekstSylinder 10"/>
          <p:cNvSpPr txBox="1"/>
          <p:nvPr/>
        </p:nvSpPr>
        <p:spPr>
          <a:xfrm>
            <a:off x="1536701" y="2691820"/>
            <a:ext cx="2512151" cy="775597"/>
          </a:xfrm>
          <a:prstGeom prst="rect">
            <a:avLst/>
          </a:prstGeom>
          <a:noFill/>
        </p:spPr>
        <p:txBody>
          <a:bodyPr wrap="square" lIns="109728" tIns="54864" rIns="109728" bIns="54864" rtlCol="0" anchor="t">
            <a:spAutoFit/>
          </a:bodyPr>
          <a:lstStyle/>
          <a:p>
            <a:pPr algn="ctr" defTabSz="1097240">
              <a:defRPr/>
            </a:pPr>
            <a:r>
              <a:rPr lang="nb-NO" sz="2160" dirty="0" err="1">
                <a:solidFill>
                  <a:prstClr val="black"/>
                </a:solidFill>
                <a:latin typeface="Calibri Light"/>
                <a:cs typeface="Calibri Light"/>
              </a:rPr>
              <a:t>Pandemrix</a:t>
            </a:r>
            <a:r>
              <a:rPr lang="nb-NO" sz="2160" dirty="0">
                <a:solidFill>
                  <a:prstClr val="black"/>
                </a:solidFill>
                <a:latin typeface="Calibri Light"/>
                <a:cs typeface="Calibri Light"/>
              </a:rPr>
              <a:t> godkjent </a:t>
            </a:r>
          </a:p>
          <a:p>
            <a:pPr algn="ctr" defTabSz="1097240">
              <a:defRPr/>
            </a:pPr>
            <a:r>
              <a:rPr lang="nb-NO" sz="2160" dirty="0">
                <a:solidFill>
                  <a:prstClr val="black"/>
                </a:solidFill>
                <a:latin typeface="Calibri Light"/>
                <a:cs typeface="Calibri Light"/>
              </a:rPr>
              <a:t>i Norge</a:t>
            </a:r>
          </a:p>
        </p:txBody>
      </p:sp>
      <p:sp>
        <p:nvSpPr>
          <p:cNvPr id="12" name="TekstSylinder 11"/>
          <p:cNvSpPr txBox="1"/>
          <p:nvPr/>
        </p:nvSpPr>
        <p:spPr>
          <a:xfrm>
            <a:off x="409294" y="4742737"/>
            <a:ext cx="3076423" cy="775597"/>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2160" dirty="0">
                <a:solidFill>
                  <a:prstClr val="black"/>
                </a:solidFill>
                <a:latin typeface="Calibri Light"/>
                <a:cs typeface="Calibri Light"/>
              </a:rPr>
              <a:t>WHO</a:t>
            </a:r>
          </a:p>
          <a:p>
            <a:pPr algn="ctr" defTabSz="1097240">
              <a:defRPr/>
            </a:pPr>
            <a:r>
              <a:rPr lang="nb-NO" sz="2160" dirty="0">
                <a:solidFill>
                  <a:prstClr val="black"/>
                </a:solidFill>
                <a:latin typeface="Calibri Light"/>
                <a:cs typeface="Calibri Light"/>
              </a:rPr>
              <a:t>erklærer pandemi</a:t>
            </a:r>
          </a:p>
        </p:txBody>
      </p:sp>
      <p:sp>
        <p:nvSpPr>
          <p:cNvPr id="13" name="Ellipse 12">
            <a:extLst>
              <a:ext uri="{FF2B5EF4-FFF2-40B4-BE49-F238E27FC236}">
                <a16:creationId xmlns:a16="http://schemas.microsoft.com/office/drawing/2014/main" id="{BFB61D26-0298-4FB5-AA6E-CC60F4652DC6}"/>
              </a:ext>
            </a:extLst>
          </p:cNvPr>
          <p:cNvSpPr/>
          <p:nvPr/>
        </p:nvSpPr>
        <p:spPr>
          <a:xfrm>
            <a:off x="12109183" y="7282342"/>
            <a:ext cx="268604" cy="25143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274320">
              <a:defRPr/>
            </a:pPr>
            <a:endParaRPr lang="nb-NO" sz="1440" b="1" dirty="0">
              <a:solidFill>
                <a:prstClr val="white"/>
              </a:solidFill>
              <a:latin typeface="Calibri Light" panose="020F0302020204030204" pitchFamily="34" charset="0"/>
              <a:cs typeface="Calibri Light" panose="020F0302020204030204" pitchFamily="34" charset="0"/>
            </a:endParaRPr>
          </a:p>
        </p:txBody>
      </p:sp>
      <p:sp>
        <p:nvSpPr>
          <p:cNvPr id="14" name="Ellipse 13">
            <a:extLst>
              <a:ext uri="{FF2B5EF4-FFF2-40B4-BE49-F238E27FC236}">
                <a16:creationId xmlns:a16="http://schemas.microsoft.com/office/drawing/2014/main" id="{BFB61D26-0298-4FB5-AA6E-CC60F4652DC6}"/>
              </a:ext>
            </a:extLst>
          </p:cNvPr>
          <p:cNvSpPr/>
          <p:nvPr/>
        </p:nvSpPr>
        <p:spPr>
          <a:xfrm>
            <a:off x="4622389" y="7282342"/>
            <a:ext cx="268604" cy="25143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274320">
              <a:defRPr/>
            </a:pPr>
            <a:endParaRPr lang="nb-NO" sz="1440" b="1" dirty="0">
              <a:solidFill>
                <a:prstClr val="white"/>
              </a:solidFill>
              <a:latin typeface="Calibri Light" panose="020F0302020204030204" pitchFamily="34" charset="0"/>
              <a:cs typeface="Calibri Light" panose="020F0302020204030204" pitchFamily="34" charset="0"/>
            </a:endParaRPr>
          </a:p>
        </p:txBody>
      </p:sp>
      <p:sp>
        <p:nvSpPr>
          <p:cNvPr id="15" name="Ellipse 14">
            <a:extLst>
              <a:ext uri="{FF2B5EF4-FFF2-40B4-BE49-F238E27FC236}">
                <a16:creationId xmlns:a16="http://schemas.microsoft.com/office/drawing/2014/main" id="{BFB61D26-0298-4FB5-AA6E-CC60F4652DC6}"/>
              </a:ext>
            </a:extLst>
          </p:cNvPr>
          <p:cNvSpPr/>
          <p:nvPr/>
        </p:nvSpPr>
        <p:spPr>
          <a:xfrm>
            <a:off x="2658475" y="7282342"/>
            <a:ext cx="268604" cy="25143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274320">
              <a:defRPr/>
            </a:pPr>
            <a:endParaRPr lang="nb-NO" sz="1440" b="1" dirty="0">
              <a:solidFill>
                <a:prstClr val="white"/>
              </a:solidFill>
              <a:latin typeface="Calibri Light" panose="020F0302020204030204" pitchFamily="34" charset="0"/>
              <a:cs typeface="Calibri Light" panose="020F0302020204030204" pitchFamily="34" charset="0"/>
            </a:endParaRPr>
          </a:p>
        </p:txBody>
      </p:sp>
      <p:sp>
        <p:nvSpPr>
          <p:cNvPr id="16" name="TekstSylinder 15"/>
          <p:cNvSpPr txBox="1"/>
          <p:nvPr/>
        </p:nvSpPr>
        <p:spPr>
          <a:xfrm>
            <a:off x="1536701" y="3447379"/>
            <a:ext cx="2512151" cy="406265"/>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1920" dirty="0">
                <a:solidFill>
                  <a:srgbClr val="EE756A">
                    <a:lumMod val="50000"/>
                  </a:srgbClr>
                </a:solidFill>
                <a:latin typeface="Calibri Light"/>
                <a:cs typeface="Calibri Light"/>
              </a:rPr>
              <a:t>OKTOBER 2009</a:t>
            </a:r>
          </a:p>
        </p:txBody>
      </p:sp>
      <p:sp>
        <p:nvSpPr>
          <p:cNvPr id="17" name="TekstSylinder 16"/>
          <p:cNvSpPr txBox="1"/>
          <p:nvPr/>
        </p:nvSpPr>
        <p:spPr>
          <a:xfrm>
            <a:off x="3500617" y="5094565"/>
            <a:ext cx="2512151" cy="775597"/>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2160" dirty="0">
                <a:solidFill>
                  <a:prstClr val="black"/>
                </a:solidFill>
                <a:latin typeface="Calibri Light"/>
                <a:cs typeface="Calibri Light"/>
              </a:rPr>
              <a:t>Pandemien </a:t>
            </a:r>
            <a:br>
              <a:rPr lang="nb-NO" sz="2160" dirty="0">
                <a:solidFill>
                  <a:prstClr val="black"/>
                </a:solidFill>
                <a:latin typeface="Calibri Light"/>
                <a:cs typeface="Calibri Light"/>
              </a:rPr>
            </a:br>
            <a:r>
              <a:rPr lang="nb-NO" sz="2160" dirty="0">
                <a:solidFill>
                  <a:prstClr val="black"/>
                </a:solidFill>
                <a:latin typeface="Calibri Light"/>
                <a:cs typeface="Calibri Light"/>
              </a:rPr>
              <a:t>erklært slutt</a:t>
            </a:r>
          </a:p>
        </p:txBody>
      </p:sp>
      <p:sp>
        <p:nvSpPr>
          <p:cNvPr id="18" name="TekstSylinder 17"/>
          <p:cNvSpPr txBox="1"/>
          <p:nvPr/>
        </p:nvSpPr>
        <p:spPr>
          <a:xfrm>
            <a:off x="3500617" y="6036631"/>
            <a:ext cx="2512151" cy="406265"/>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1920" dirty="0">
                <a:solidFill>
                  <a:srgbClr val="EE756A">
                    <a:lumMod val="50000"/>
                  </a:srgbClr>
                </a:solidFill>
                <a:latin typeface="Calibri Light"/>
                <a:cs typeface="Calibri Light"/>
              </a:rPr>
              <a:t>AUGUST 2010</a:t>
            </a:r>
          </a:p>
        </p:txBody>
      </p:sp>
      <p:sp>
        <p:nvSpPr>
          <p:cNvPr id="26" name="Bue 25"/>
          <p:cNvSpPr/>
          <p:nvPr/>
        </p:nvSpPr>
        <p:spPr>
          <a:xfrm rot="19063942">
            <a:off x="5202627" y="2004036"/>
            <a:ext cx="7430767" cy="8107885"/>
          </a:xfrm>
          <a:prstGeom prst="arc">
            <a:avLst>
              <a:gd name="adj1" fmla="val 16212327"/>
              <a:gd name="adj2" fmla="val 152790"/>
            </a:avLst>
          </a:prstGeom>
          <a:ln w="76200">
            <a:solidFill>
              <a:schemeClr val="accent1">
                <a:lumMod val="75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274320">
              <a:defRPr/>
            </a:pPr>
            <a:endParaRPr lang="nb-NO" sz="1080">
              <a:solidFill>
                <a:prstClr val="white"/>
              </a:solidFill>
              <a:latin typeface="Calibri" panose="020F0502020204030204"/>
            </a:endParaRPr>
          </a:p>
        </p:txBody>
      </p:sp>
      <p:sp>
        <p:nvSpPr>
          <p:cNvPr id="27" name="TekstSylinder 26"/>
          <p:cNvSpPr txBox="1"/>
          <p:nvPr/>
        </p:nvSpPr>
        <p:spPr>
          <a:xfrm>
            <a:off x="6804249" y="897208"/>
            <a:ext cx="3914759" cy="830997"/>
          </a:xfrm>
          <a:prstGeom prst="rect">
            <a:avLst/>
          </a:prstGeom>
          <a:noFill/>
          <a:ln>
            <a:solidFill>
              <a:schemeClr val="tx1"/>
            </a:solidFill>
          </a:ln>
        </p:spPr>
        <p:txBody>
          <a:bodyPr wrap="square" rtlCol="0">
            <a:spAutoFit/>
          </a:bodyPr>
          <a:lstStyle/>
          <a:p>
            <a:pPr algn="ctr" defTabSz="274320">
              <a:defRPr/>
            </a:pPr>
            <a:r>
              <a:rPr lang="nb-NO" sz="2400" dirty="0">
                <a:solidFill>
                  <a:prstClr val="black"/>
                </a:solidFill>
                <a:latin typeface="Calibri" panose="020F0502020204030204"/>
              </a:rPr>
              <a:t>Denne kunnskapen skulle vi gjerne hatt i 2010</a:t>
            </a:r>
          </a:p>
        </p:txBody>
      </p:sp>
      <p:sp>
        <p:nvSpPr>
          <p:cNvPr id="31" name="TekstSylinder 30"/>
          <p:cNvSpPr txBox="1"/>
          <p:nvPr/>
        </p:nvSpPr>
        <p:spPr>
          <a:xfrm>
            <a:off x="10719006" y="4710835"/>
            <a:ext cx="3048953" cy="1107996"/>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2160" dirty="0">
                <a:solidFill>
                  <a:prstClr val="black"/>
                </a:solidFill>
                <a:latin typeface="Calibri Light"/>
                <a:cs typeface="Calibri Light"/>
              </a:rPr>
              <a:t>Artikkel som avkreftet risiko for dødfødsler blant vaksinerte gravide</a:t>
            </a:r>
          </a:p>
        </p:txBody>
      </p:sp>
      <p:sp>
        <p:nvSpPr>
          <p:cNvPr id="32" name="TekstSylinder 31"/>
          <p:cNvSpPr txBox="1"/>
          <p:nvPr/>
        </p:nvSpPr>
        <p:spPr>
          <a:xfrm>
            <a:off x="10987408" y="5995649"/>
            <a:ext cx="2512151" cy="406265"/>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1920" dirty="0">
                <a:solidFill>
                  <a:srgbClr val="EE756A">
                    <a:lumMod val="50000"/>
                  </a:srgbClr>
                </a:solidFill>
                <a:latin typeface="Calibri Light"/>
                <a:cs typeface="Calibri Light"/>
              </a:rPr>
              <a:t>JANUAR 2013</a:t>
            </a:r>
          </a:p>
        </p:txBody>
      </p:sp>
    </p:spTree>
    <p:extLst>
      <p:ext uri="{BB962C8B-B14F-4D97-AF65-F5344CB8AC3E}">
        <p14:creationId xmlns:p14="http://schemas.microsoft.com/office/powerpoint/2010/main" val="380750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27501"/>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2">
            <a:extLst>
              <a:ext uri="{FF2B5EF4-FFF2-40B4-BE49-F238E27FC236}">
                <a16:creationId xmlns:a16="http://schemas.microsoft.com/office/drawing/2014/main" id="{AC907CFC-83CB-6E42-9744-B78ADDBBD01F}"/>
              </a:ext>
            </a:extLst>
          </p:cNvPr>
          <p:cNvSpPr txBox="1">
            <a:spLocks/>
          </p:cNvSpPr>
          <p:nvPr/>
        </p:nvSpPr>
        <p:spPr>
          <a:xfrm>
            <a:off x="863317" y="429656"/>
            <a:ext cx="12302671" cy="1145071"/>
          </a:xfrm>
          <a:prstGeom prst="rect">
            <a:avLst/>
          </a:prstGeom>
        </p:spPr>
        <p:txBody>
          <a:bodyPr lIns="91440" tIns="45720" rIns="91440" bIns="45720" anchor="t">
            <a:normAutofit/>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r>
              <a:rPr lang="nb-NO" sz="4400" b="0" dirty="0">
                <a:solidFill>
                  <a:schemeClr val="accent1"/>
                </a:solidFill>
              </a:rPr>
              <a:t>Utvikling siden sist (forts.)</a:t>
            </a:r>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11" name="Plassholder for innhold 1">
            <a:extLst>
              <a:ext uri="{FF2B5EF4-FFF2-40B4-BE49-F238E27FC236}">
                <a16:creationId xmlns:a16="http://schemas.microsoft.com/office/drawing/2014/main" id="{5F9AF208-3AF4-884F-B2D1-FE3F0DDA0F93}"/>
              </a:ext>
            </a:extLst>
          </p:cNvPr>
          <p:cNvSpPr txBox="1">
            <a:spLocks/>
          </p:cNvSpPr>
          <p:nvPr/>
        </p:nvSpPr>
        <p:spPr>
          <a:xfrm>
            <a:off x="863317" y="1830599"/>
            <a:ext cx="10995307" cy="5080146"/>
          </a:xfrm>
          <a:prstGeom prst="rect">
            <a:avLst/>
          </a:prstGeom>
        </p:spPr>
        <p:txBody>
          <a:bodyPr lIns="91440" tIns="45720" rIns="91440" bIns="45720" anchor="t">
            <a:normAutofit/>
          </a:bodyPr>
          <a:lst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lnSpc>
                <a:spcPct val="100000"/>
              </a:lnSpc>
            </a:pPr>
            <a:r>
              <a:rPr lang="nb-NO" sz="3200" b="1" dirty="0" err="1">
                <a:solidFill>
                  <a:schemeClr val="accent1"/>
                </a:solidFill>
                <a:ea typeface="Calibri"/>
                <a:cs typeface="Calibri"/>
              </a:rPr>
              <a:t>NorCrin</a:t>
            </a:r>
            <a:r>
              <a:rPr lang="nb-NO" sz="3200" b="1" dirty="0">
                <a:solidFill>
                  <a:schemeClr val="accent1"/>
                </a:solidFill>
                <a:ea typeface="Calibri"/>
                <a:cs typeface="Calibri"/>
              </a:rPr>
              <a:t> </a:t>
            </a:r>
            <a:r>
              <a:rPr lang="nb-NO" sz="3200" dirty="0">
                <a:solidFill>
                  <a:schemeClr val="accent1"/>
                </a:solidFill>
                <a:ea typeface="Calibri"/>
                <a:cs typeface="Calibri"/>
              </a:rPr>
              <a:t>– Helse Vest har fortsatt ledelse og sekretariatsfunksjon</a:t>
            </a:r>
          </a:p>
          <a:p>
            <a:pPr marL="215900" indent="-215900">
              <a:lnSpc>
                <a:spcPct val="100000"/>
              </a:lnSpc>
            </a:pPr>
            <a:endParaRPr lang="en-US" dirty="0">
              <a:solidFill>
                <a:schemeClr val="accent1"/>
              </a:solidFill>
            </a:endParaRPr>
          </a:p>
          <a:p>
            <a:pPr marL="215900" indent="-215900">
              <a:lnSpc>
                <a:spcPct val="100000"/>
              </a:lnSpc>
            </a:pPr>
            <a:r>
              <a:rPr lang="nb-NO" sz="3200" b="1" dirty="0" err="1">
                <a:solidFill>
                  <a:schemeClr val="accent1"/>
                </a:solidFill>
                <a:ea typeface="Calibri"/>
                <a:cs typeface="Calibri"/>
              </a:rPr>
              <a:t>NorTrials</a:t>
            </a:r>
            <a:r>
              <a:rPr lang="nb-NO" sz="3200" b="1" dirty="0">
                <a:solidFill>
                  <a:schemeClr val="accent1"/>
                </a:solidFill>
                <a:ea typeface="Calibri"/>
                <a:cs typeface="Calibri"/>
              </a:rPr>
              <a:t> </a:t>
            </a:r>
            <a:r>
              <a:rPr lang="nb-NO" sz="3200" dirty="0">
                <a:solidFill>
                  <a:schemeClr val="accent1"/>
                </a:solidFill>
                <a:ea typeface="Calibri"/>
                <a:cs typeface="Calibri"/>
              </a:rPr>
              <a:t>– Helse vest har to sentre, ett ved HUS og ett ved SUS. Sentrene tildeles om lag 2 MNOK per år (tildelt til foretakene i Helse Vest)</a:t>
            </a:r>
          </a:p>
          <a:p>
            <a:pPr marL="215900" indent="-215900">
              <a:lnSpc>
                <a:spcPct val="100000"/>
              </a:lnSpc>
            </a:pPr>
            <a:endParaRPr lang="nb-NO" sz="3200" dirty="0">
              <a:solidFill>
                <a:schemeClr val="accent1"/>
              </a:solidFill>
              <a:ea typeface="Calibri"/>
              <a:cs typeface="Calibri"/>
            </a:endParaRPr>
          </a:p>
          <a:p>
            <a:pPr marL="215900" indent="-215900">
              <a:lnSpc>
                <a:spcPct val="100000"/>
              </a:lnSpc>
            </a:pPr>
            <a:r>
              <a:rPr lang="nb-NO" sz="3200" b="1" dirty="0" err="1">
                <a:solidFill>
                  <a:schemeClr val="accent1"/>
                </a:solidFill>
                <a:ea typeface="Calibri"/>
                <a:cs typeface="Calibri"/>
              </a:rPr>
              <a:t>NorTrials</a:t>
            </a:r>
            <a:r>
              <a:rPr lang="nb-NO" sz="3200" b="1" dirty="0">
                <a:solidFill>
                  <a:schemeClr val="accent1"/>
                </a:solidFill>
                <a:ea typeface="Calibri"/>
                <a:cs typeface="Calibri"/>
              </a:rPr>
              <a:t> </a:t>
            </a:r>
            <a:r>
              <a:rPr lang="nb-NO" sz="3200" dirty="0">
                <a:solidFill>
                  <a:schemeClr val="accent1"/>
                </a:solidFill>
                <a:ea typeface="Calibri"/>
                <a:cs typeface="Calibri"/>
              </a:rPr>
              <a:t>og</a:t>
            </a:r>
            <a:r>
              <a:rPr lang="nb-NO" sz="3200" b="1" dirty="0">
                <a:solidFill>
                  <a:schemeClr val="accent1"/>
                </a:solidFill>
                <a:ea typeface="Calibri"/>
                <a:cs typeface="Calibri"/>
              </a:rPr>
              <a:t> </a:t>
            </a:r>
            <a:r>
              <a:rPr lang="nb-NO" sz="3200" b="1" dirty="0" err="1">
                <a:solidFill>
                  <a:schemeClr val="accent1"/>
                </a:solidFill>
                <a:ea typeface="Calibri"/>
                <a:cs typeface="Calibri"/>
              </a:rPr>
              <a:t>EinVeiVest</a:t>
            </a:r>
            <a:r>
              <a:rPr lang="nb-NO" sz="3200" b="1" dirty="0">
                <a:solidFill>
                  <a:schemeClr val="accent1"/>
                </a:solidFill>
                <a:ea typeface="Calibri"/>
                <a:cs typeface="Calibri"/>
              </a:rPr>
              <a:t> </a:t>
            </a:r>
            <a:r>
              <a:rPr lang="nb-NO" sz="3200" dirty="0">
                <a:solidFill>
                  <a:schemeClr val="accent1"/>
                </a:solidFill>
                <a:ea typeface="Calibri"/>
                <a:cs typeface="Calibri"/>
              </a:rPr>
              <a:t>mottakerapparat i helseforetakene og forskningsstøtte – totalt 11 </a:t>
            </a:r>
            <a:r>
              <a:rPr lang="nb-NO" sz="3200" dirty="0" err="1">
                <a:solidFill>
                  <a:schemeClr val="accent1"/>
                </a:solidFill>
                <a:ea typeface="Calibri"/>
                <a:cs typeface="Calibri"/>
              </a:rPr>
              <a:t>mNOK</a:t>
            </a:r>
            <a:endParaRPr lang="nb-NO" sz="3200" dirty="0">
              <a:solidFill>
                <a:schemeClr val="accent1"/>
              </a:solidFill>
              <a:ea typeface="Calibri"/>
              <a:cs typeface="Calibri"/>
            </a:endParaRPr>
          </a:p>
          <a:p>
            <a:pPr marL="215900" indent="-215900"/>
            <a:endParaRPr lang="nb-NO" sz="2600" dirty="0">
              <a:solidFill>
                <a:srgbClr val="FF0000"/>
              </a:solidFill>
              <a:ea typeface="Calibri"/>
              <a:cs typeface="Calibri"/>
            </a:endParaRPr>
          </a:p>
          <a:p>
            <a:pPr marL="0" indent="0">
              <a:lnSpc>
                <a:spcPct val="100000"/>
              </a:lnSpc>
              <a:buNone/>
            </a:pPr>
            <a:endParaRPr lang="nb-NO" sz="2600" dirty="0">
              <a:solidFill>
                <a:srgbClr val="00338D"/>
              </a:solidFill>
              <a:ea typeface="Calibri"/>
              <a:cs typeface="Calibri"/>
            </a:endParaRPr>
          </a:p>
          <a:p>
            <a:pPr marL="0" indent="0">
              <a:lnSpc>
                <a:spcPct val="100000"/>
              </a:lnSpc>
              <a:buNone/>
            </a:pPr>
            <a:endParaRPr lang="nb-NO" sz="2600" dirty="0">
              <a:solidFill>
                <a:schemeClr val="accent1"/>
              </a:solidFill>
              <a:ea typeface="Calibri"/>
              <a:cs typeface="Calibri"/>
            </a:endParaRPr>
          </a:p>
        </p:txBody>
      </p:sp>
    </p:spTree>
    <p:extLst>
      <p:ext uri="{BB962C8B-B14F-4D97-AF65-F5344CB8AC3E}">
        <p14:creationId xmlns:p14="http://schemas.microsoft.com/office/powerpoint/2010/main" val="509942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ktangel 1"/>
          <p:cNvSpPr/>
          <p:nvPr/>
        </p:nvSpPr>
        <p:spPr>
          <a:xfrm>
            <a:off x="4775032" y="0"/>
            <a:ext cx="7450111" cy="822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
              <a:defRPr/>
            </a:pPr>
            <a:endParaRPr lang="nb-NO" sz="1080">
              <a:solidFill>
                <a:prstClr val="white"/>
              </a:solidFill>
              <a:latin typeface="Calibri" panose="020F0502020204030204"/>
            </a:endParaRPr>
          </a:p>
        </p:txBody>
      </p:sp>
      <p:cxnSp>
        <p:nvCxnSpPr>
          <p:cNvPr id="21" name="Rett pilkobling 20"/>
          <p:cNvCxnSpPr/>
          <p:nvPr/>
        </p:nvCxnSpPr>
        <p:spPr>
          <a:xfrm>
            <a:off x="4775032" y="6382266"/>
            <a:ext cx="0" cy="5184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tt pilkobling 19"/>
          <p:cNvCxnSpPr/>
          <p:nvPr/>
        </p:nvCxnSpPr>
        <p:spPr>
          <a:xfrm>
            <a:off x="1947505" y="5172666"/>
            <a:ext cx="0" cy="17280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tt pilkobling 18"/>
          <p:cNvCxnSpPr/>
          <p:nvPr/>
        </p:nvCxnSpPr>
        <p:spPr>
          <a:xfrm>
            <a:off x="2797823" y="3271866"/>
            <a:ext cx="0" cy="36288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kstSylinder 3"/>
          <p:cNvSpPr txBox="1"/>
          <p:nvPr/>
        </p:nvSpPr>
        <p:spPr>
          <a:xfrm>
            <a:off x="1352106" y="5570177"/>
            <a:ext cx="1252800" cy="406265"/>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1920" dirty="0">
                <a:solidFill>
                  <a:srgbClr val="EE756A">
                    <a:lumMod val="50000"/>
                  </a:srgbClr>
                </a:solidFill>
                <a:latin typeface="Calibri Light"/>
                <a:cs typeface="Calibri Light"/>
              </a:rPr>
              <a:t>JUNI 2009</a:t>
            </a:r>
          </a:p>
        </p:txBody>
      </p:sp>
      <p:sp>
        <p:nvSpPr>
          <p:cNvPr id="5" name="Ellipse 4">
            <a:extLst>
              <a:ext uri="{FF2B5EF4-FFF2-40B4-BE49-F238E27FC236}">
                <a16:creationId xmlns:a16="http://schemas.microsoft.com/office/drawing/2014/main" id="{BFB61D26-0298-4FB5-AA6E-CC60F4652DC6}"/>
              </a:ext>
            </a:extLst>
          </p:cNvPr>
          <p:cNvSpPr/>
          <p:nvPr/>
        </p:nvSpPr>
        <p:spPr>
          <a:xfrm>
            <a:off x="1813204" y="7242441"/>
            <a:ext cx="268604" cy="25143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274320">
              <a:defRPr/>
            </a:pPr>
            <a:endParaRPr lang="nb-NO" sz="1440" b="1" dirty="0">
              <a:solidFill>
                <a:prstClr val="white"/>
              </a:solidFill>
              <a:latin typeface="Calibri Light" panose="020F0302020204030204" pitchFamily="34" charset="0"/>
              <a:cs typeface="Calibri Light" panose="020F0302020204030204" pitchFamily="34" charset="0"/>
            </a:endParaRPr>
          </a:p>
        </p:txBody>
      </p:sp>
      <p:cxnSp>
        <p:nvCxnSpPr>
          <p:cNvPr id="9" name="Rett pilkobling 8"/>
          <p:cNvCxnSpPr/>
          <p:nvPr/>
        </p:nvCxnSpPr>
        <p:spPr>
          <a:xfrm>
            <a:off x="2074630" y="7368157"/>
            <a:ext cx="10972800" cy="1"/>
          </a:xfrm>
          <a:prstGeom prst="straightConnector1">
            <a:avLst/>
          </a:prstGeom>
          <a:ln>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kstSylinder 9"/>
          <p:cNvSpPr txBox="1"/>
          <p:nvPr/>
        </p:nvSpPr>
        <p:spPr>
          <a:xfrm>
            <a:off x="3500617" y="3988664"/>
            <a:ext cx="2512151" cy="1107996"/>
          </a:xfrm>
          <a:prstGeom prst="rect">
            <a:avLst/>
          </a:prstGeom>
          <a:noFill/>
        </p:spPr>
        <p:txBody>
          <a:bodyPr wrap="square" lIns="109728" tIns="54864" rIns="109728" bIns="54864" rtlCol="0" anchor="t">
            <a:spAutoFit/>
          </a:bodyPr>
          <a:lstStyle/>
          <a:p>
            <a:pPr algn="ctr" defTabSz="1097240">
              <a:defRPr/>
            </a:pPr>
            <a:r>
              <a:rPr lang="nb-NO" sz="2160" dirty="0">
                <a:solidFill>
                  <a:prstClr val="black"/>
                </a:solidFill>
                <a:latin typeface="Calibri Light"/>
                <a:cs typeface="Calibri Light"/>
              </a:rPr>
              <a:t>Første mistenkte</a:t>
            </a:r>
          </a:p>
          <a:p>
            <a:pPr algn="ctr" defTabSz="1097240">
              <a:defRPr/>
            </a:pPr>
            <a:r>
              <a:rPr lang="nb-NO" sz="2160" dirty="0">
                <a:solidFill>
                  <a:prstClr val="black"/>
                </a:solidFill>
                <a:latin typeface="Calibri Light"/>
                <a:cs typeface="Calibri Light"/>
              </a:rPr>
              <a:t>tilfelle av narkolepsi </a:t>
            </a:r>
          </a:p>
          <a:p>
            <a:pPr algn="ctr" defTabSz="1097240">
              <a:defRPr/>
            </a:pPr>
            <a:r>
              <a:rPr lang="nb-NO" sz="2160" dirty="0">
                <a:solidFill>
                  <a:prstClr val="black"/>
                </a:solidFill>
                <a:latin typeface="Calibri Light"/>
                <a:cs typeface="Calibri Light"/>
              </a:rPr>
              <a:t>i Norge </a:t>
            </a:r>
          </a:p>
        </p:txBody>
      </p:sp>
      <p:sp>
        <p:nvSpPr>
          <p:cNvPr id="11" name="TekstSylinder 10"/>
          <p:cNvSpPr txBox="1"/>
          <p:nvPr/>
        </p:nvSpPr>
        <p:spPr>
          <a:xfrm>
            <a:off x="1536701" y="2651919"/>
            <a:ext cx="2512151" cy="775597"/>
          </a:xfrm>
          <a:prstGeom prst="rect">
            <a:avLst/>
          </a:prstGeom>
          <a:noFill/>
        </p:spPr>
        <p:txBody>
          <a:bodyPr wrap="square" lIns="109728" tIns="54864" rIns="109728" bIns="54864" rtlCol="0" anchor="t">
            <a:spAutoFit/>
          </a:bodyPr>
          <a:lstStyle/>
          <a:p>
            <a:pPr algn="ctr" defTabSz="1097240">
              <a:defRPr/>
            </a:pPr>
            <a:r>
              <a:rPr lang="nb-NO" sz="2160" dirty="0" err="1">
                <a:solidFill>
                  <a:prstClr val="black"/>
                </a:solidFill>
                <a:latin typeface="Calibri Light"/>
                <a:cs typeface="Calibri Light"/>
              </a:rPr>
              <a:t>Pandemrix</a:t>
            </a:r>
            <a:r>
              <a:rPr lang="nb-NO" sz="2160" dirty="0">
                <a:solidFill>
                  <a:prstClr val="black"/>
                </a:solidFill>
                <a:latin typeface="Calibri Light"/>
                <a:cs typeface="Calibri Light"/>
              </a:rPr>
              <a:t> godkjent </a:t>
            </a:r>
          </a:p>
          <a:p>
            <a:pPr algn="ctr" defTabSz="1097240">
              <a:defRPr/>
            </a:pPr>
            <a:r>
              <a:rPr lang="nb-NO" sz="2160" dirty="0">
                <a:solidFill>
                  <a:prstClr val="black"/>
                </a:solidFill>
                <a:latin typeface="Calibri Light"/>
                <a:cs typeface="Calibri Light"/>
              </a:rPr>
              <a:t>i Norge</a:t>
            </a:r>
          </a:p>
        </p:txBody>
      </p:sp>
      <p:sp>
        <p:nvSpPr>
          <p:cNvPr id="12" name="TekstSylinder 11"/>
          <p:cNvSpPr txBox="1"/>
          <p:nvPr/>
        </p:nvSpPr>
        <p:spPr>
          <a:xfrm>
            <a:off x="409294" y="4702836"/>
            <a:ext cx="3076423" cy="775597"/>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2160" dirty="0">
                <a:solidFill>
                  <a:prstClr val="black"/>
                </a:solidFill>
                <a:latin typeface="Calibri Light"/>
                <a:cs typeface="Calibri Light"/>
              </a:rPr>
              <a:t>WHO</a:t>
            </a:r>
          </a:p>
          <a:p>
            <a:pPr algn="ctr" defTabSz="1097240">
              <a:defRPr/>
            </a:pPr>
            <a:r>
              <a:rPr lang="nb-NO" sz="2160" dirty="0">
                <a:solidFill>
                  <a:prstClr val="black"/>
                </a:solidFill>
                <a:latin typeface="Calibri Light"/>
                <a:cs typeface="Calibri Light"/>
              </a:rPr>
              <a:t>erklærer pandemi</a:t>
            </a:r>
          </a:p>
        </p:txBody>
      </p:sp>
      <p:sp>
        <p:nvSpPr>
          <p:cNvPr id="13" name="Ellipse 12">
            <a:extLst>
              <a:ext uri="{FF2B5EF4-FFF2-40B4-BE49-F238E27FC236}">
                <a16:creationId xmlns:a16="http://schemas.microsoft.com/office/drawing/2014/main" id="{BFB61D26-0298-4FB5-AA6E-CC60F4652DC6}"/>
              </a:ext>
            </a:extLst>
          </p:cNvPr>
          <p:cNvSpPr/>
          <p:nvPr/>
        </p:nvSpPr>
        <p:spPr>
          <a:xfrm>
            <a:off x="12109183" y="7242441"/>
            <a:ext cx="268604" cy="25143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274320">
              <a:defRPr/>
            </a:pPr>
            <a:endParaRPr lang="nb-NO" sz="1440" b="1" dirty="0">
              <a:solidFill>
                <a:prstClr val="white"/>
              </a:solidFill>
              <a:latin typeface="Calibri Light" panose="020F0302020204030204" pitchFamily="34" charset="0"/>
              <a:cs typeface="Calibri Light" panose="020F0302020204030204" pitchFamily="34" charset="0"/>
            </a:endParaRPr>
          </a:p>
        </p:txBody>
      </p:sp>
      <p:sp>
        <p:nvSpPr>
          <p:cNvPr id="14" name="Ellipse 13">
            <a:extLst>
              <a:ext uri="{FF2B5EF4-FFF2-40B4-BE49-F238E27FC236}">
                <a16:creationId xmlns:a16="http://schemas.microsoft.com/office/drawing/2014/main" id="{BFB61D26-0298-4FB5-AA6E-CC60F4652DC6}"/>
              </a:ext>
            </a:extLst>
          </p:cNvPr>
          <p:cNvSpPr/>
          <p:nvPr/>
        </p:nvSpPr>
        <p:spPr>
          <a:xfrm>
            <a:off x="4622389" y="7242441"/>
            <a:ext cx="268604" cy="25143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274320">
              <a:defRPr/>
            </a:pPr>
            <a:endParaRPr lang="nb-NO" sz="1440" b="1" dirty="0">
              <a:solidFill>
                <a:prstClr val="white"/>
              </a:solidFill>
              <a:latin typeface="Calibri Light" panose="020F0302020204030204" pitchFamily="34" charset="0"/>
              <a:cs typeface="Calibri Light" panose="020F0302020204030204" pitchFamily="34" charset="0"/>
            </a:endParaRPr>
          </a:p>
        </p:txBody>
      </p:sp>
      <p:sp>
        <p:nvSpPr>
          <p:cNvPr id="15" name="Ellipse 14">
            <a:extLst>
              <a:ext uri="{FF2B5EF4-FFF2-40B4-BE49-F238E27FC236}">
                <a16:creationId xmlns:a16="http://schemas.microsoft.com/office/drawing/2014/main" id="{BFB61D26-0298-4FB5-AA6E-CC60F4652DC6}"/>
              </a:ext>
            </a:extLst>
          </p:cNvPr>
          <p:cNvSpPr/>
          <p:nvPr/>
        </p:nvSpPr>
        <p:spPr>
          <a:xfrm>
            <a:off x="2658475" y="7242441"/>
            <a:ext cx="268604" cy="25143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ctr"/>
          <a:lstStyle/>
          <a:p>
            <a:pPr algn="ctr" defTabSz="274320">
              <a:defRPr/>
            </a:pPr>
            <a:endParaRPr lang="nb-NO" sz="1440" b="1" dirty="0">
              <a:solidFill>
                <a:prstClr val="white"/>
              </a:solidFill>
              <a:latin typeface="Calibri Light" panose="020F0302020204030204" pitchFamily="34" charset="0"/>
              <a:cs typeface="Calibri Light" panose="020F0302020204030204" pitchFamily="34" charset="0"/>
            </a:endParaRPr>
          </a:p>
        </p:txBody>
      </p:sp>
      <p:sp>
        <p:nvSpPr>
          <p:cNvPr id="16" name="TekstSylinder 15"/>
          <p:cNvSpPr txBox="1"/>
          <p:nvPr/>
        </p:nvSpPr>
        <p:spPr>
          <a:xfrm>
            <a:off x="1536701" y="3407478"/>
            <a:ext cx="2512151" cy="406265"/>
          </a:xfrm>
          <a:prstGeom prst="rect">
            <a:avLst/>
          </a:prstGeom>
          <a:solidFill>
            <a:schemeClr val="accent1">
              <a:lumMod val="20000"/>
              <a:lumOff val="80000"/>
            </a:schemeClr>
          </a:solidFill>
        </p:spPr>
        <p:txBody>
          <a:bodyPr wrap="square" lIns="109728" tIns="54864" rIns="109728" bIns="54864" rtlCol="0" anchor="t">
            <a:spAutoFit/>
          </a:bodyPr>
          <a:lstStyle/>
          <a:p>
            <a:pPr algn="ctr" defTabSz="1097240">
              <a:defRPr/>
            </a:pPr>
            <a:r>
              <a:rPr lang="nb-NO" sz="1920" dirty="0">
                <a:solidFill>
                  <a:srgbClr val="EE756A">
                    <a:lumMod val="50000"/>
                  </a:srgbClr>
                </a:solidFill>
                <a:latin typeface="Calibri Light"/>
                <a:cs typeface="Calibri Light"/>
              </a:rPr>
              <a:t>OKTOBER 2009</a:t>
            </a:r>
          </a:p>
        </p:txBody>
      </p:sp>
      <p:sp>
        <p:nvSpPr>
          <p:cNvPr id="17" name="TekstSylinder 16"/>
          <p:cNvSpPr txBox="1"/>
          <p:nvPr/>
        </p:nvSpPr>
        <p:spPr>
          <a:xfrm>
            <a:off x="3500617" y="5054664"/>
            <a:ext cx="2512151" cy="775597"/>
          </a:xfrm>
          <a:prstGeom prst="rect">
            <a:avLst/>
          </a:prstGeom>
          <a:noFill/>
        </p:spPr>
        <p:txBody>
          <a:bodyPr wrap="square" lIns="109728" tIns="54864" rIns="109728" bIns="54864" rtlCol="0" anchor="t">
            <a:spAutoFit/>
          </a:bodyPr>
          <a:lstStyle/>
          <a:p>
            <a:pPr algn="ctr" defTabSz="1097240">
              <a:defRPr/>
            </a:pPr>
            <a:r>
              <a:rPr lang="nb-NO" sz="2160" dirty="0">
                <a:solidFill>
                  <a:prstClr val="black"/>
                </a:solidFill>
                <a:latin typeface="Calibri Light"/>
                <a:cs typeface="Calibri Light"/>
              </a:rPr>
              <a:t>Pandemien </a:t>
            </a:r>
            <a:br>
              <a:rPr lang="nb-NO" sz="2160" dirty="0">
                <a:solidFill>
                  <a:prstClr val="black"/>
                </a:solidFill>
                <a:latin typeface="Calibri Light"/>
                <a:cs typeface="Calibri Light"/>
              </a:rPr>
            </a:br>
            <a:r>
              <a:rPr lang="nb-NO" sz="2160" dirty="0">
                <a:solidFill>
                  <a:prstClr val="black"/>
                </a:solidFill>
                <a:latin typeface="Calibri Light"/>
                <a:cs typeface="Calibri Light"/>
              </a:rPr>
              <a:t>erklært slutt</a:t>
            </a:r>
          </a:p>
        </p:txBody>
      </p:sp>
      <p:sp>
        <p:nvSpPr>
          <p:cNvPr id="18" name="TekstSylinder 17"/>
          <p:cNvSpPr txBox="1"/>
          <p:nvPr/>
        </p:nvSpPr>
        <p:spPr>
          <a:xfrm>
            <a:off x="3500617" y="5996730"/>
            <a:ext cx="2512151" cy="406265"/>
          </a:xfrm>
          <a:prstGeom prst="rect">
            <a:avLst/>
          </a:prstGeom>
          <a:noFill/>
        </p:spPr>
        <p:txBody>
          <a:bodyPr wrap="square" lIns="109728" tIns="54864" rIns="109728" bIns="54864" rtlCol="0" anchor="t">
            <a:spAutoFit/>
          </a:bodyPr>
          <a:lstStyle/>
          <a:p>
            <a:pPr algn="ctr" defTabSz="1097240">
              <a:defRPr/>
            </a:pPr>
            <a:r>
              <a:rPr lang="nb-NO" sz="1920" dirty="0">
                <a:solidFill>
                  <a:srgbClr val="EE756A">
                    <a:lumMod val="50000"/>
                  </a:srgbClr>
                </a:solidFill>
                <a:latin typeface="Calibri Light"/>
                <a:cs typeface="Calibri Light"/>
              </a:rPr>
              <a:t>AUGUST 2010</a:t>
            </a:r>
          </a:p>
        </p:txBody>
      </p:sp>
      <p:sp>
        <p:nvSpPr>
          <p:cNvPr id="22" name="TekstSylinder 21"/>
          <p:cNvSpPr txBox="1"/>
          <p:nvPr/>
        </p:nvSpPr>
        <p:spPr>
          <a:xfrm>
            <a:off x="10719006" y="4710835"/>
            <a:ext cx="3048953" cy="1107996"/>
          </a:xfrm>
          <a:prstGeom prst="rect">
            <a:avLst/>
          </a:prstGeom>
          <a:noFill/>
        </p:spPr>
        <p:txBody>
          <a:bodyPr wrap="square" lIns="109728" tIns="54864" rIns="109728" bIns="54864" rtlCol="0" anchor="t">
            <a:spAutoFit/>
          </a:bodyPr>
          <a:lstStyle/>
          <a:p>
            <a:pPr algn="ctr" defTabSz="1097240">
              <a:defRPr/>
            </a:pPr>
            <a:r>
              <a:rPr lang="nb-NO" sz="2160" dirty="0">
                <a:solidFill>
                  <a:prstClr val="black"/>
                </a:solidFill>
                <a:latin typeface="Calibri Light"/>
                <a:cs typeface="Calibri Light"/>
              </a:rPr>
              <a:t>Artikkel som avkreftet risiko for dødfødsler blant vaksinerte gravide</a:t>
            </a:r>
          </a:p>
        </p:txBody>
      </p:sp>
      <p:sp>
        <p:nvSpPr>
          <p:cNvPr id="23" name="TekstSylinder 22"/>
          <p:cNvSpPr txBox="1"/>
          <p:nvPr/>
        </p:nvSpPr>
        <p:spPr>
          <a:xfrm>
            <a:off x="10987408" y="5995649"/>
            <a:ext cx="2512151" cy="406265"/>
          </a:xfrm>
          <a:prstGeom prst="rect">
            <a:avLst/>
          </a:prstGeom>
          <a:noFill/>
        </p:spPr>
        <p:txBody>
          <a:bodyPr wrap="square" lIns="109728" tIns="54864" rIns="109728" bIns="54864" rtlCol="0" anchor="t">
            <a:spAutoFit/>
          </a:bodyPr>
          <a:lstStyle/>
          <a:p>
            <a:pPr algn="ctr" defTabSz="1097240">
              <a:defRPr/>
            </a:pPr>
            <a:r>
              <a:rPr lang="nb-NO" sz="1920" dirty="0">
                <a:solidFill>
                  <a:srgbClr val="EE756A">
                    <a:lumMod val="50000"/>
                  </a:srgbClr>
                </a:solidFill>
                <a:latin typeface="Calibri Light"/>
                <a:cs typeface="Calibri Light"/>
              </a:rPr>
              <a:t>JANUAR 2013</a:t>
            </a:r>
          </a:p>
        </p:txBody>
      </p:sp>
      <p:cxnSp>
        <p:nvCxnSpPr>
          <p:cNvPr id="25" name="Rett pilkobling 24"/>
          <p:cNvCxnSpPr/>
          <p:nvPr/>
        </p:nvCxnSpPr>
        <p:spPr>
          <a:xfrm>
            <a:off x="12195418" y="6382266"/>
            <a:ext cx="0" cy="51840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kstSylinder 2"/>
          <p:cNvSpPr txBox="1"/>
          <p:nvPr/>
        </p:nvSpPr>
        <p:spPr>
          <a:xfrm>
            <a:off x="5179052" y="688207"/>
            <a:ext cx="6642071" cy="2545825"/>
          </a:xfrm>
          <a:prstGeom prst="rect">
            <a:avLst/>
          </a:prstGeom>
          <a:noFill/>
        </p:spPr>
        <p:txBody>
          <a:bodyPr wrap="square" rtlCol="0">
            <a:spAutoFit/>
          </a:bodyPr>
          <a:lstStyle/>
          <a:p>
            <a:pPr defTabSz="274320">
              <a:spcAft>
                <a:spcPts val="720"/>
              </a:spcAft>
              <a:defRPr/>
            </a:pPr>
            <a:r>
              <a:rPr lang="nb-NO" sz="3840" dirty="0">
                <a:solidFill>
                  <a:prstClr val="black"/>
                </a:solidFill>
                <a:latin typeface="Calibri Light" panose="020F0302020204030204" pitchFamily="34" charset="0"/>
                <a:cs typeface="Calibri Light" panose="020F0302020204030204" pitchFamily="34" charset="0"/>
              </a:rPr>
              <a:t>Det vi brukte minst tid på, var å gjøre analysene. </a:t>
            </a:r>
          </a:p>
          <a:p>
            <a:pPr defTabSz="274320">
              <a:spcAft>
                <a:spcPts val="720"/>
              </a:spcAft>
              <a:defRPr/>
            </a:pPr>
            <a:r>
              <a:rPr lang="nb-NO" sz="3840" dirty="0">
                <a:solidFill>
                  <a:prstClr val="black"/>
                </a:solidFill>
                <a:latin typeface="Calibri Light" panose="020F0302020204030204" pitchFamily="34" charset="0"/>
                <a:cs typeface="Calibri Light" panose="020F0302020204030204" pitchFamily="34" charset="0"/>
              </a:rPr>
              <a:t>Det som tok tid, var å organisere og å få tillatelser.</a:t>
            </a:r>
          </a:p>
        </p:txBody>
      </p:sp>
    </p:spTree>
    <p:extLst>
      <p:ext uri="{BB962C8B-B14F-4D97-AF65-F5344CB8AC3E}">
        <p14:creationId xmlns:p14="http://schemas.microsoft.com/office/powerpoint/2010/main" val="3490943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04E4691-47AC-44F5-92AF-390A1C74D50E}"/>
              </a:ext>
            </a:extLst>
          </p:cNvPr>
          <p:cNvSpPr txBox="1"/>
          <p:nvPr/>
        </p:nvSpPr>
        <p:spPr>
          <a:xfrm>
            <a:off x="741872" y="1073542"/>
            <a:ext cx="4887792" cy="701731"/>
          </a:xfrm>
          <a:prstGeom prst="rect">
            <a:avLst/>
          </a:prstGeom>
          <a:noFill/>
        </p:spPr>
        <p:txBody>
          <a:bodyPr wrap="square" lIns="109728" tIns="54864" rIns="109728" bIns="54864" rtlCol="0" anchor="t">
            <a:spAutoFit/>
          </a:bodyPr>
          <a:lstStyle/>
          <a:p>
            <a:pPr defTabSz="1097280">
              <a:defRPr/>
            </a:pPr>
            <a:r>
              <a:rPr lang="nb-NO" sz="3840" dirty="0">
                <a:solidFill>
                  <a:prstClr val="black"/>
                </a:solidFill>
                <a:latin typeface="Calibri Light"/>
                <a:cs typeface="Calibri Light"/>
              </a:rPr>
              <a:t>Kunnskapsprogrammet</a:t>
            </a:r>
            <a:endParaRPr lang="nb-NO" sz="3840" dirty="0">
              <a:solidFill>
                <a:prstClr val="black"/>
              </a:solidFill>
              <a:latin typeface="Calibri Light" panose="020F0302020204030204" pitchFamily="34" charset="0"/>
              <a:cs typeface="Calibri Light" panose="020F0302020204030204" pitchFamily="34" charset="0"/>
            </a:endParaRPr>
          </a:p>
        </p:txBody>
      </p:sp>
      <p:sp>
        <p:nvSpPr>
          <p:cNvPr id="7" name="TekstSylinder 6">
            <a:extLst>
              <a:ext uri="{FF2B5EF4-FFF2-40B4-BE49-F238E27FC236}">
                <a16:creationId xmlns:a16="http://schemas.microsoft.com/office/drawing/2014/main" id="{F4640630-9A0D-47B9-A3C6-61664B038348}"/>
              </a:ext>
            </a:extLst>
          </p:cNvPr>
          <p:cNvSpPr txBox="1"/>
          <p:nvPr/>
        </p:nvSpPr>
        <p:spPr>
          <a:xfrm>
            <a:off x="576663" y="2899742"/>
            <a:ext cx="4764314" cy="3102388"/>
          </a:xfrm>
          <a:prstGeom prst="rect">
            <a:avLst/>
          </a:prstGeom>
          <a:noFill/>
        </p:spPr>
        <p:txBody>
          <a:bodyPr wrap="square" lIns="109728" tIns="54864" rIns="109728" bIns="54864" rtlCol="0" anchor="t">
            <a:spAutoFit/>
          </a:bodyPr>
          <a:lstStyle/>
          <a:p>
            <a:pPr marL="411480" indent="-411480" defTabSz="1097280">
              <a:buFont typeface="Calibri Light" panose="020F0302020204030204" pitchFamily="34" charset="0"/>
              <a:buChar char="̶"/>
              <a:defRPr/>
            </a:pPr>
            <a:r>
              <a:rPr lang="nb-NO" sz="2160" dirty="0">
                <a:solidFill>
                  <a:prstClr val="black"/>
                </a:solidFill>
                <a:latin typeface="Calibri Light"/>
                <a:cs typeface="Calibri Light"/>
              </a:rPr>
              <a:t>Initiativ jan/</a:t>
            </a:r>
            <a:r>
              <a:rPr lang="nb-NO" sz="2160" dirty="0" err="1">
                <a:solidFill>
                  <a:prstClr val="black"/>
                </a:solidFill>
                <a:latin typeface="Calibri Light"/>
                <a:cs typeface="Calibri Light"/>
              </a:rPr>
              <a:t>feb</a:t>
            </a:r>
            <a:r>
              <a:rPr lang="nb-NO" sz="2160" dirty="0">
                <a:solidFill>
                  <a:prstClr val="black"/>
                </a:solidFill>
                <a:latin typeface="Calibri Light"/>
                <a:cs typeface="Calibri Light"/>
              </a:rPr>
              <a:t> 2020</a:t>
            </a:r>
          </a:p>
          <a:p>
            <a:pPr marL="342900" indent="-342900" defTabSz="1097280">
              <a:buFont typeface="Calibri Light" panose="020F0302020204030204" pitchFamily="34" charset="0"/>
              <a:buChar char="̶"/>
              <a:defRPr/>
            </a:pPr>
            <a:endParaRPr lang="nb-NO" sz="2160" dirty="0">
              <a:solidFill>
                <a:prstClr val="black"/>
              </a:solidFill>
              <a:latin typeface="Calibri Light"/>
              <a:cs typeface="Calibri Light"/>
            </a:endParaRPr>
          </a:p>
          <a:p>
            <a:pPr marL="411480" indent="-411480" defTabSz="1097280">
              <a:buFont typeface="Calibri Light" panose="020F0302020204030204" pitchFamily="34" charset="0"/>
              <a:buChar char="̶"/>
              <a:defRPr/>
            </a:pPr>
            <a:r>
              <a:rPr lang="nb-NO" sz="2160" dirty="0">
                <a:solidFill>
                  <a:prstClr val="black"/>
                </a:solidFill>
                <a:latin typeface="Calibri Light"/>
                <a:cs typeface="Calibri Light"/>
              </a:rPr>
              <a:t>Litteraturoversikter, Kunnskapsoppsummeringer,</a:t>
            </a:r>
            <a:br>
              <a:rPr lang="nb-NO" sz="2160" dirty="0">
                <a:solidFill>
                  <a:prstClr val="black"/>
                </a:solidFill>
                <a:latin typeface="Calibri Light"/>
                <a:cs typeface="Calibri Light"/>
              </a:rPr>
            </a:br>
            <a:r>
              <a:rPr lang="nb-NO" sz="2160" dirty="0">
                <a:solidFill>
                  <a:prstClr val="black"/>
                </a:solidFill>
                <a:latin typeface="Calibri Light"/>
                <a:cs typeface="Calibri Light"/>
              </a:rPr>
              <a:t>Matematisk modellering</a:t>
            </a:r>
            <a:br>
              <a:rPr lang="nb-NO" sz="2160" dirty="0">
                <a:solidFill>
                  <a:prstClr val="black"/>
                </a:solidFill>
                <a:latin typeface="Calibri Light"/>
                <a:cs typeface="Calibri Light"/>
              </a:rPr>
            </a:br>
            <a:r>
              <a:rPr lang="nb-NO" sz="2160" dirty="0">
                <a:solidFill>
                  <a:prstClr val="black"/>
                </a:solidFill>
                <a:latin typeface="Calibri Light"/>
                <a:cs typeface="Calibri Light"/>
              </a:rPr>
              <a:t>Studier nasjonalt og internasjonalt </a:t>
            </a:r>
            <a:br>
              <a:rPr lang="nb-NO" sz="2160" dirty="0">
                <a:solidFill>
                  <a:prstClr val="black"/>
                </a:solidFill>
                <a:latin typeface="Calibri Light"/>
                <a:cs typeface="Calibri Light"/>
              </a:rPr>
            </a:br>
            <a:endParaRPr lang="nb-NO" sz="2160" dirty="0">
              <a:solidFill>
                <a:prstClr val="black"/>
              </a:solidFill>
              <a:latin typeface="Calibri Light"/>
              <a:cs typeface="Calibri Light"/>
            </a:endParaRPr>
          </a:p>
          <a:p>
            <a:pPr marL="411480" indent="-411480" defTabSz="1097280">
              <a:buFont typeface="Calibri Light" panose="020F0302020204030204" pitchFamily="34" charset="0"/>
              <a:buChar char="̶"/>
              <a:defRPr/>
            </a:pPr>
            <a:r>
              <a:rPr lang="nb-NO" sz="2160" dirty="0">
                <a:solidFill>
                  <a:prstClr val="black"/>
                </a:solidFill>
                <a:latin typeface="Calibri Light"/>
                <a:cs typeface="Calibri Light"/>
              </a:rPr>
              <a:t>«Kunnskap i krise»</a:t>
            </a:r>
            <a:br>
              <a:rPr lang="nb-NO" sz="2160" dirty="0">
                <a:solidFill>
                  <a:prstClr val="black"/>
                </a:solidFill>
                <a:latin typeface="Calibri Light"/>
                <a:cs typeface="Calibri Light"/>
              </a:rPr>
            </a:br>
            <a:endParaRPr lang="nb-NO" sz="2160" dirty="0">
              <a:solidFill>
                <a:prstClr val="black"/>
              </a:solidFill>
              <a:latin typeface="Calibri Light"/>
              <a:cs typeface="Calibri Light"/>
            </a:endParaRPr>
          </a:p>
        </p:txBody>
      </p:sp>
      <p:grpSp>
        <p:nvGrpSpPr>
          <p:cNvPr id="14" name="Gruppe 13"/>
          <p:cNvGrpSpPr/>
          <p:nvPr/>
        </p:nvGrpSpPr>
        <p:grpSpPr>
          <a:xfrm>
            <a:off x="6481614" y="1543918"/>
            <a:ext cx="7639240" cy="4322468"/>
            <a:chOff x="27152" y="1426535"/>
            <a:chExt cx="6366033" cy="3602057"/>
          </a:xfrm>
        </p:grpSpPr>
        <p:pic>
          <p:nvPicPr>
            <p:cNvPr id="15" name="Bilde 14"/>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rot="19653290">
              <a:off x="27152" y="1426535"/>
              <a:ext cx="6366033" cy="3602057"/>
            </a:xfrm>
            <a:prstGeom prst="rect">
              <a:avLst/>
            </a:prstGeom>
          </p:spPr>
        </p:pic>
        <p:sp>
          <p:nvSpPr>
            <p:cNvPr id="16" name="Rektangel 15"/>
            <p:cNvSpPr/>
            <p:nvPr/>
          </p:nvSpPr>
          <p:spPr>
            <a:xfrm>
              <a:off x="279918" y="2939143"/>
              <a:ext cx="485192" cy="4898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grpSp>
      <p:sp>
        <p:nvSpPr>
          <p:cNvPr id="17" name="Rektangel 16"/>
          <p:cNvSpPr/>
          <p:nvPr/>
        </p:nvSpPr>
        <p:spPr>
          <a:xfrm>
            <a:off x="6099046" y="0"/>
            <a:ext cx="219456" cy="82296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
              <a:defRPr/>
            </a:pPr>
            <a:endParaRPr lang="nb-NO" sz="1080">
              <a:solidFill>
                <a:prstClr val="white"/>
              </a:solidFill>
              <a:latin typeface="Calibri" panose="020F0502020204030204"/>
            </a:endParaRPr>
          </a:p>
        </p:txBody>
      </p:sp>
    </p:spTree>
    <p:extLst>
      <p:ext uri="{BB962C8B-B14F-4D97-AF65-F5344CB8AC3E}">
        <p14:creationId xmlns:p14="http://schemas.microsoft.com/office/powerpoint/2010/main" val="755742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ktangel 1"/>
          <p:cNvSpPr/>
          <p:nvPr/>
        </p:nvSpPr>
        <p:spPr>
          <a:xfrm>
            <a:off x="6318516" y="0"/>
            <a:ext cx="8311778" cy="8229540"/>
          </a:xfrm>
          <a:prstGeom prst="rect">
            <a:avLst/>
          </a:prstGeom>
          <a:solidFill>
            <a:srgbClr val="6FA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75"/>
            <a:endParaRPr lang="nb-NO" sz="1080">
              <a:solidFill>
                <a:prstClr val="white"/>
              </a:solidFill>
              <a:latin typeface="Calibri" panose="020F0502020204030204"/>
            </a:endParaRPr>
          </a:p>
        </p:txBody>
      </p:sp>
      <p:sp>
        <p:nvSpPr>
          <p:cNvPr id="3" name="TekstSylinder 2">
            <a:extLst>
              <a:ext uri="{FF2B5EF4-FFF2-40B4-BE49-F238E27FC236}">
                <a16:creationId xmlns:a16="http://schemas.microsoft.com/office/drawing/2014/main" id="{004E4691-47AC-44F5-92AF-390A1C74D50E}"/>
              </a:ext>
            </a:extLst>
          </p:cNvPr>
          <p:cNvSpPr txBox="1"/>
          <p:nvPr/>
        </p:nvSpPr>
        <p:spPr>
          <a:xfrm>
            <a:off x="712257" y="1008264"/>
            <a:ext cx="4887721" cy="701729"/>
          </a:xfrm>
          <a:prstGeom prst="rect">
            <a:avLst/>
          </a:prstGeom>
          <a:noFill/>
        </p:spPr>
        <p:txBody>
          <a:bodyPr wrap="square" lIns="109727" tIns="54863" rIns="109727" bIns="54863" rtlCol="0" anchor="t">
            <a:spAutoFit/>
          </a:bodyPr>
          <a:lstStyle/>
          <a:p>
            <a:pPr defTabSz="274375">
              <a:defRPr/>
            </a:pPr>
            <a:r>
              <a:rPr lang="nb-NO" sz="3840" dirty="0">
                <a:solidFill>
                  <a:prstClr val="black"/>
                </a:solidFill>
                <a:latin typeface="Calibri Light" panose="020F0302020204030204" pitchFamily="34" charset="0"/>
                <a:cs typeface="Calibri Light" panose="020F0302020204030204" pitchFamily="34" charset="0"/>
              </a:rPr>
              <a:t>Hva slags kunnskap? </a:t>
            </a:r>
          </a:p>
        </p:txBody>
      </p:sp>
      <p:sp>
        <p:nvSpPr>
          <p:cNvPr id="7" name="TekstSylinder 6">
            <a:extLst>
              <a:ext uri="{FF2B5EF4-FFF2-40B4-BE49-F238E27FC236}">
                <a16:creationId xmlns:a16="http://schemas.microsoft.com/office/drawing/2014/main" id="{F4640630-9A0D-47B9-A3C6-61664B038348}"/>
              </a:ext>
            </a:extLst>
          </p:cNvPr>
          <p:cNvSpPr txBox="1"/>
          <p:nvPr/>
        </p:nvSpPr>
        <p:spPr>
          <a:xfrm>
            <a:off x="773995" y="2061376"/>
            <a:ext cx="4764246" cy="5429177"/>
          </a:xfrm>
          <a:prstGeom prst="rect">
            <a:avLst/>
          </a:prstGeom>
          <a:noFill/>
        </p:spPr>
        <p:txBody>
          <a:bodyPr wrap="square" lIns="109727" tIns="54863" rIns="109727" bIns="54863" rtlCol="0" anchor="t">
            <a:spAutoFit/>
          </a:bodyPr>
          <a:lstStyle/>
          <a:p>
            <a:pPr marL="411500" indent="-411500" defTabSz="274375">
              <a:buFont typeface="Calibri Light" panose="020F0302020204030204" pitchFamily="34" charset="0"/>
              <a:buChar char="̶"/>
            </a:pPr>
            <a:r>
              <a:rPr lang="nb-NO" sz="2160" dirty="0">
                <a:solidFill>
                  <a:prstClr val="black"/>
                </a:solidFill>
                <a:latin typeface="Calibri Light"/>
                <a:cs typeface="Calibri Light"/>
              </a:rPr>
              <a:t>Erfaringer</a:t>
            </a:r>
          </a:p>
          <a:p>
            <a:pPr marL="411500" indent="-411500" defTabSz="274375">
              <a:buFont typeface="Calibri Light" panose="020F0302020204030204" pitchFamily="34" charset="0"/>
              <a:buChar char="̶"/>
            </a:pPr>
            <a:r>
              <a:rPr lang="nb-NO" sz="2160" dirty="0">
                <a:solidFill>
                  <a:prstClr val="black"/>
                </a:solidFill>
                <a:latin typeface="Calibri Light"/>
                <a:cs typeface="Calibri Light"/>
              </a:rPr>
              <a:t>Forekomst og fordeling av risikofaktorer,  sykdom og død</a:t>
            </a:r>
            <a:r>
              <a:rPr lang="en-US" sz="2160" dirty="0">
                <a:solidFill>
                  <a:prstClr val="black"/>
                </a:solidFill>
                <a:latin typeface="Calibri Light"/>
                <a:cs typeface="Calibri Light"/>
              </a:rPr>
              <a:t>​</a:t>
            </a:r>
          </a:p>
          <a:p>
            <a:pPr marL="411500" indent="-411500" defTabSz="274375">
              <a:buFont typeface="Calibri Light" panose="020F0302020204030204" pitchFamily="34" charset="0"/>
              <a:buChar char="̶"/>
            </a:pPr>
            <a:r>
              <a:rPr lang="nb-NO" sz="2160" dirty="0">
                <a:solidFill>
                  <a:prstClr val="black"/>
                </a:solidFill>
                <a:latin typeface="Calibri Light"/>
                <a:cs typeface="Calibri Light"/>
              </a:rPr>
              <a:t>Årsaker til sykdom og tidlig død</a:t>
            </a:r>
            <a:r>
              <a:rPr lang="en-US" sz="2160" dirty="0">
                <a:solidFill>
                  <a:prstClr val="black"/>
                </a:solidFill>
                <a:latin typeface="Calibri Light"/>
                <a:cs typeface="Calibri Light"/>
              </a:rPr>
              <a:t>​</a:t>
            </a:r>
          </a:p>
          <a:p>
            <a:pPr marL="411500" indent="-411500" defTabSz="274375">
              <a:buFont typeface="Calibri Light" panose="020F0302020204030204" pitchFamily="34" charset="0"/>
              <a:buChar char="̶"/>
            </a:pPr>
            <a:r>
              <a:rPr lang="nb-NO" sz="2160" dirty="0">
                <a:solidFill>
                  <a:prstClr val="black"/>
                </a:solidFill>
                <a:latin typeface="Calibri Light"/>
                <a:cs typeface="Calibri Light"/>
              </a:rPr>
              <a:t>Effekt av tiltak</a:t>
            </a:r>
            <a:r>
              <a:rPr lang="en-US" sz="2160" dirty="0">
                <a:solidFill>
                  <a:prstClr val="black"/>
                </a:solidFill>
                <a:latin typeface="Calibri Light"/>
                <a:cs typeface="Calibri Light"/>
              </a:rPr>
              <a:t>​</a:t>
            </a:r>
          </a:p>
          <a:p>
            <a:pPr marL="411500" indent="-411500" defTabSz="274375" fontAlgn="base">
              <a:buFont typeface="Calibri Light" panose="020F0302020204030204" pitchFamily="34" charset="0"/>
              <a:buChar char="̶"/>
            </a:pPr>
            <a:r>
              <a:rPr lang="nb-NO" sz="2160" dirty="0">
                <a:solidFill>
                  <a:prstClr val="black"/>
                </a:solidFill>
                <a:latin typeface="Calibri Light"/>
                <a:cs typeface="Calibri Light"/>
              </a:rPr>
              <a:t>Kostnader</a:t>
            </a:r>
            <a:r>
              <a:rPr lang="en-US" sz="2160" dirty="0">
                <a:solidFill>
                  <a:prstClr val="black"/>
                </a:solidFill>
                <a:latin typeface="Calibri Light"/>
                <a:cs typeface="Calibri Light"/>
              </a:rPr>
              <a:t>​</a:t>
            </a:r>
          </a:p>
          <a:p>
            <a:pPr defTabSz="274375" fontAlgn="base"/>
            <a:endParaRPr lang="nb-NO" sz="2160" dirty="0">
              <a:solidFill>
                <a:prstClr val="black"/>
              </a:solidFill>
              <a:latin typeface="Calibri Light"/>
              <a:cs typeface="Calibri Light"/>
            </a:endParaRPr>
          </a:p>
          <a:p>
            <a:pPr marL="411500" indent="-411500" defTabSz="274375" fontAlgn="base">
              <a:buFont typeface="Calibri Light" panose="020F0302020204030204" pitchFamily="34" charset="0"/>
              <a:buChar char="̶"/>
            </a:pPr>
            <a:r>
              <a:rPr lang="nb-NO" sz="2160" dirty="0">
                <a:solidFill>
                  <a:prstClr val="black"/>
                </a:solidFill>
                <a:latin typeface="Calibri Light"/>
                <a:cs typeface="Calibri Light"/>
              </a:rPr>
              <a:t>Kunnskapsoppsummeringer</a:t>
            </a:r>
            <a:r>
              <a:rPr lang="en-US" sz="2160" dirty="0">
                <a:solidFill>
                  <a:prstClr val="black"/>
                </a:solidFill>
                <a:latin typeface="Calibri Light"/>
                <a:cs typeface="Calibri Light"/>
              </a:rPr>
              <a:t>​</a:t>
            </a:r>
          </a:p>
          <a:p>
            <a:pPr marL="411500" indent="-411500" defTabSz="274375" fontAlgn="base">
              <a:buFont typeface="Calibri Light" panose="020F0302020204030204" pitchFamily="34" charset="0"/>
              <a:buChar char="̶"/>
            </a:pPr>
            <a:r>
              <a:rPr lang="nb-NO" sz="2160" dirty="0">
                <a:solidFill>
                  <a:prstClr val="black"/>
                </a:solidFill>
                <a:latin typeface="Calibri Light"/>
                <a:cs typeface="Calibri Light"/>
              </a:rPr>
              <a:t>Klinisk forskning</a:t>
            </a:r>
            <a:r>
              <a:rPr lang="en-US" sz="2160" dirty="0">
                <a:solidFill>
                  <a:prstClr val="black"/>
                </a:solidFill>
                <a:latin typeface="Calibri Light"/>
                <a:cs typeface="Calibri Light"/>
              </a:rPr>
              <a:t>​</a:t>
            </a:r>
          </a:p>
          <a:p>
            <a:pPr marL="411500" indent="-411500" defTabSz="274375" fontAlgn="base">
              <a:buFont typeface="Calibri Light" panose="020F0302020204030204" pitchFamily="34" charset="0"/>
              <a:buChar char="̶"/>
            </a:pPr>
            <a:r>
              <a:rPr lang="nb-NO" sz="2160" dirty="0">
                <a:solidFill>
                  <a:prstClr val="black"/>
                </a:solidFill>
                <a:latin typeface="Calibri Light"/>
                <a:cs typeface="Calibri Light"/>
              </a:rPr>
              <a:t>Helsetjenesteforskning</a:t>
            </a:r>
            <a:r>
              <a:rPr lang="en-US" sz="2160" dirty="0">
                <a:solidFill>
                  <a:prstClr val="black"/>
                </a:solidFill>
                <a:latin typeface="Calibri Light"/>
                <a:cs typeface="Calibri Light"/>
              </a:rPr>
              <a:t>​</a:t>
            </a:r>
          </a:p>
          <a:p>
            <a:pPr marL="411500" indent="-411500" defTabSz="274375" fontAlgn="base">
              <a:buFont typeface="Calibri Light" panose="020F0302020204030204" pitchFamily="34" charset="0"/>
              <a:buChar char="̶"/>
            </a:pPr>
            <a:r>
              <a:rPr lang="nb-NO" sz="2160" dirty="0">
                <a:solidFill>
                  <a:prstClr val="black"/>
                </a:solidFill>
                <a:latin typeface="Calibri Light"/>
                <a:cs typeface="Calibri Light"/>
              </a:rPr>
              <a:t>Epidemiologi​</a:t>
            </a:r>
          </a:p>
          <a:p>
            <a:pPr marL="411500" indent="-411500" defTabSz="274375" fontAlgn="base">
              <a:buFont typeface="Calibri Light" panose="020F0302020204030204" pitchFamily="34" charset="0"/>
              <a:buChar char="̶"/>
            </a:pPr>
            <a:endParaRPr lang="nb-NO" sz="2160" dirty="0">
              <a:solidFill>
                <a:prstClr val="black"/>
              </a:solidFill>
              <a:latin typeface="Calibri Light"/>
              <a:cs typeface="Calibri Light"/>
            </a:endParaRPr>
          </a:p>
          <a:p>
            <a:pPr marL="411500" indent="-411500" defTabSz="274375" fontAlgn="base">
              <a:buFont typeface="Calibri Light" panose="020F0302020204030204" pitchFamily="34" charset="0"/>
              <a:buChar char="̶"/>
            </a:pPr>
            <a:r>
              <a:rPr lang="nb-NO" sz="2160" dirty="0">
                <a:solidFill>
                  <a:prstClr val="black"/>
                </a:solidFill>
                <a:latin typeface="Calibri Light"/>
                <a:cs typeface="Calibri Light"/>
              </a:rPr>
              <a:t>Registerstudier​</a:t>
            </a:r>
          </a:p>
          <a:p>
            <a:pPr marL="411500" indent="-411500" defTabSz="274375" fontAlgn="base">
              <a:buFont typeface="Calibri Light" panose="020F0302020204030204" pitchFamily="34" charset="0"/>
              <a:buChar char="̶"/>
            </a:pPr>
            <a:r>
              <a:rPr lang="nb-NO" sz="2160" dirty="0">
                <a:solidFill>
                  <a:prstClr val="black"/>
                </a:solidFill>
                <a:latin typeface="Calibri Light"/>
                <a:cs typeface="Calibri Light"/>
              </a:rPr>
              <a:t>Kohortstudier</a:t>
            </a:r>
            <a:r>
              <a:rPr lang="en-US" sz="2160" dirty="0">
                <a:solidFill>
                  <a:prstClr val="black"/>
                </a:solidFill>
                <a:latin typeface="Calibri Light"/>
                <a:cs typeface="Calibri Light"/>
              </a:rPr>
              <a:t>​</a:t>
            </a:r>
          </a:p>
          <a:p>
            <a:pPr marL="411500" indent="-411500" defTabSz="274375" fontAlgn="base">
              <a:buFont typeface="Calibri Light" panose="020F0302020204030204" pitchFamily="34" charset="0"/>
              <a:buChar char="̶"/>
            </a:pPr>
            <a:r>
              <a:rPr lang="nb-NO" sz="2160" dirty="0">
                <a:solidFill>
                  <a:prstClr val="black"/>
                </a:solidFill>
                <a:latin typeface="Calibri Light"/>
                <a:cs typeface="Calibri Light"/>
              </a:rPr>
              <a:t>Systematiske utprøvinger</a:t>
            </a:r>
            <a:r>
              <a:rPr lang="en-US" sz="2160" dirty="0">
                <a:solidFill>
                  <a:prstClr val="black"/>
                </a:solidFill>
                <a:latin typeface="Calibri Light"/>
                <a:cs typeface="Calibri Light"/>
              </a:rPr>
              <a:t>​</a:t>
            </a:r>
          </a:p>
          <a:p>
            <a:pPr marL="411500" indent="-411500" defTabSz="274375" fontAlgn="base">
              <a:buFont typeface="Calibri Light" panose="020F0302020204030204" pitchFamily="34" charset="0"/>
              <a:buChar char="̶"/>
            </a:pPr>
            <a:endParaRPr lang="nb-NO" sz="2160" dirty="0">
              <a:solidFill>
                <a:prstClr val="black"/>
              </a:solidFill>
              <a:latin typeface="Calibri Light"/>
              <a:cs typeface="Calibri Light"/>
            </a:endParaRPr>
          </a:p>
        </p:txBody>
      </p:sp>
      <p:sp>
        <p:nvSpPr>
          <p:cNvPr id="17" name="Rektangel 16"/>
          <p:cNvSpPr/>
          <p:nvPr/>
        </p:nvSpPr>
        <p:spPr>
          <a:xfrm>
            <a:off x="6099064" y="61"/>
            <a:ext cx="219452" cy="82294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33">
              <a:defRPr/>
            </a:pPr>
            <a:endParaRPr lang="nb-NO" sz="1080">
              <a:solidFill>
                <a:prstClr val="white"/>
              </a:solidFill>
              <a:latin typeface="Calibri" panose="020F0502020204030204"/>
            </a:endParaRPr>
          </a:p>
        </p:txBody>
      </p:sp>
      <p:pic>
        <p:nvPicPr>
          <p:cNvPr id="8" name="Bilde 7">
            <a:extLst>
              <a:ext uri="{FF2B5EF4-FFF2-40B4-BE49-F238E27FC236}">
                <a16:creationId xmlns:a16="http://schemas.microsoft.com/office/drawing/2014/main" id="{342F3EC9-8876-4893-99A2-9A00436145E2}"/>
              </a:ext>
            </a:extLst>
          </p:cNvPr>
          <p:cNvPicPr>
            <a:picLocks noChangeAspect="1"/>
          </p:cNvPicPr>
          <p:nvPr/>
        </p:nvPicPr>
        <p:blipFill rotWithShape="1">
          <a:blip r:embed="rId3"/>
          <a:srcRect l="51865" t="15664" r="14726" b="35245"/>
          <a:stretch/>
        </p:blipFill>
        <p:spPr>
          <a:xfrm>
            <a:off x="7596898" y="1842038"/>
            <a:ext cx="5139191" cy="4235977"/>
          </a:xfrm>
          <a:prstGeom prst="rect">
            <a:avLst/>
          </a:prstGeom>
        </p:spPr>
      </p:pic>
      <p:sp>
        <p:nvSpPr>
          <p:cNvPr id="13" name="Rektangel 12">
            <a:extLst>
              <a:ext uri="{FF2B5EF4-FFF2-40B4-BE49-F238E27FC236}">
                <a16:creationId xmlns:a16="http://schemas.microsoft.com/office/drawing/2014/main" id="{B5205A28-66D4-47CF-B3A2-D8B593AA37A3}"/>
              </a:ext>
            </a:extLst>
          </p:cNvPr>
          <p:cNvSpPr/>
          <p:nvPr/>
        </p:nvSpPr>
        <p:spPr>
          <a:xfrm>
            <a:off x="8123242" y="6486345"/>
            <a:ext cx="4945645" cy="830997"/>
          </a:xfrm>
          <a:prstGeom prst="rect">
            <a:avLst/>
          </a:prstGeom>
        </p:spPr>
        <p:txBody>
          <a:bodyPr wrap="square">
            <a:spAutoFit/>
          </a:bodyPr>
          <a:lstStyle/>
          <a:p>
            <a:pPr algn="ctr" defTabSz="274375"/>
            <a:r>
              <a:rPr lang="en-US" sz="1200" dirty="0">
                <a:solidFill>
                  <a:prstClr val="black"/>
                </a:solidFill>
                <a:latin typeface="Calibri" panose="020F0502020204030204"/>
              </a:rPr>
              <a:t>“The scorecard gives a snapshot of current COVID-19 research. </a:t>
            </a:r>
            <a:br>
              <a:rPr lang="en-US" sz="1200" dirty="0">
                <a:solidFill>
                  <a:prstClr val="black"/>
                </a:solidFill>
                <a:latin typeface="Calibri" panose="020F0502020204030204"/>
              </a:rPr>
            </a:br>
            <a:r>
              <a:rPr lang="en-US" sz="1200" dirty="0">
                <a:solidFill>
                  <a:prstClr val="black"/>
                </a:solidFill>
                <a:latin typeface="Calibri" panose="020F0502020204030204"/>
              </a:rPr>
              <a:t>Scorecard data is derived from a search of </a:t>
            </a:r>
            <a:r>
              <a:rPr lang="en-US" sz="1200" b="1" dirty="0" err="1">
                <a:solidFill>
                  <a:prstClr val="black"/>
                </a:solidFill>
                <a:latin typeface="Calibri" panose="020F0502020204030204"/>
                <a:hlinkClick r:id="rId4"/>
              </a:rPr>
              <a:t>Epistomonikas</a:t>
            </a:r>
            <a:r>
              <a:rPr lang="en-US" sz="1200" b="1" dirty="0">
                <a:solidFill>
                  <a:prstClr val="black"/>
                </a:solidFill>
                <a:latin typeface="Calibri" panose="020F0502020204030204"/>
                <a:hlinkClick r:id="rId4"/>
              </a:rPr>
              <a:t> COVID-19 L.OVE</a:t>
            </a:r>
            <a:r>
              <a:rPr lang="en-US" sz="1200" b="1" dirty="0">
                <a:solidFill>
                  <a:prstClr val="black"/>
                </a:solidFill>
                <a:latin typeface="Calibri" panose="020F0502020204030204"/>
              </a:rPr>
              <a:t>”</a:t>
            </a:r>
          </a:p>
          <a:p>
            <a:pPr algn="ctr" defTabSz="274375"/>
            <a:br>
              <a:rPr lang="en-US" sz="1200" i="1" dirty="0">
                <a:solidFill>
                  <a:prstClr val="black"/>
                </a:solidFill>
                <a:latin typeface="Calibri" panose="020F0502020204030204"/>
              </a:rPr>
            </a:br>
            <a:r>
              <a:rPr lang="en-US" sz="1200" i="1" dirty="0" err="1">
                <a:solidFill>
                  <a:prstClr val="black"/>
                </a:solidFill>
                <a:latin typeface="Calibri" panose="020F0502020204030204"/>
              </a:rPr>
              <a:t>Kilde</a:t>
            </a:r>
            <a:r>
              <a:rPr lang="en-US" sz="1200" i="1" dirty="0">
                <a:solidFill>
                  <a:prstClr val="black"/>
                </a:solidFill>
                <a:latin typeface="Calibri" panose="020F0502020204030204"/>
              </a:rPr>
              <a:t>: bessi-collab.net, 16. </a:t>
            </a:r>
            <a:r>
              <a:rPr lang="en-US" sz="1200" i="1" dirty="0" err="1">
                <a:solidFill>
                  <a:prstClr val="black"/>
                </a:solidFill>
                <a:latin typeface="Calibri" panose="020F0502020204030204"/>
              </a:rPr>
              <a:t>nov</a:t>
            </a:r>
            <a:r>
              <a:rPr lang="en-US" sz="1200" i="1" dirty="0">
                <a:solidFill>
                  <a:prstClr val="black"/>
                </a:solidFill>
                <a:latin typeface="Calibri" panose="020F0502020204030204"/>
              </a:rPr>
              <a:t> 2021</a:t>
            </a:r>
            <a:endParaRPr lang="nb-NO" sz="1200" i="1" dirty="0">
              <a:solidFill>
                <a:prstClr val="black"/>
              </a:solidFill>
              <a:latin typeface="Calibri" panose="020F0502020204030204"/>
            </a:endParaRPr>
          </a:p>
        </p:txBody>
      </p:sp>
      <p:sp>
        <p:nvSpPr>
          <p:cNvPr id="4" name="TekstSylinder 3"/>
          <p:cNvSpPr txBox="1"/>
          <p:nvPr/>
        </p:nvSpPr>
        <p:spPr>
          <a:xfrm>
            <a:off x="7552066" y="833166"/>
            <a:ext cx="6087996" cy="683264"/>
          </a:xfrm>
          <a:prstGeom prst="rect">
            <a:avLst/>
          </a:prstGeom>
          <a:noFill/>
        </p:spPr>
        <p:txBody>
          <a:bodyPr wrap="square" rtlCol="0">
            <a:spAutoFit/>
          </a:bodyPr>
          <a:lstStyle/>
          <a:p>
            <a:pPr algn="ctr" defTabSz="274375"/>
            <a:r>
              <a:rPr lang="nb-NO" sz="1920" dirty="0">
                <a:solidFill>
                  <a:prstClr val="black"/>
                </a:solidFill>
                <a:latin typeface="Calibri" panose="020F0502020204030204"/>
              </a:rPr>
              <a:t>Langt flere farmasøytiske enn ikke-farmasøytiske systematiske evalueringer</a:t>
            </a:r>
          </a:p>
        </p:txBody>
      </p:sp>
    </p:spTree>
    <p:extLst>
      <p:ext uri="{BB962C8B-B14F-4D97-AF65-F5344CB8AC3E}">
        <p14:creationId xmlns:p14="http://schemas.microsoft.com/office/powerpoint/2010/main" val="4074022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6" name="Bilde 15"/>
          <p:cNvPicPr>
            <a:picLocks noChangeAspect="1"/>
          </p:cNvPicPr>
          <p:nvPr/>
        </p:nvPicPr>
        <p:blipFill>
          <a:blip r:embed="rId3"/>
          <a:stretch>
            <a:fillRect/>
          </a:stretch>
        </p:blipFill>
        <p:spPr>
          <a:xfrm>
            <a:off x="-28135" y="0"/>
            <a:ext cx="14382930" cy="8274209"/>
          </a:xfrm>
          <a:prstGeom prst="rect">
            <a:avLst/>
          </a:prstGeom>
        </p:spPr>
      </p:pic>
    </p:spTree>
    <p:extLst>
      <p:ext uri="{BB962C8B-B14F-4D97-AF65-F5344CB8AC3E}">
        <p14:creationId xmlns:p14="http://schemas.microsoft.com/office/powerpoint/2010/main" val="2191562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48F2394-7FEC-41CA-A133-33311FC4900F}"/>
              </a:ext>
            </a:extLst>
          </p:cNvPr>
          <p:cNvSpPr/>
          <p:nvPr/>
        </p:nvSpPr>
        <p:spPr>
          <a:xfrm>
            <a:off x="1" y="0"/>
            <a:ext cx="6060673" cy="8229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3" name="TekstSylinder 2">
            <a:extLst>
              <a:ext uri="{FF2B5EF4-FFF2-40B4-BE49-F238E27FC236}">
                <a16:creationId xmlns:a16="http://schemas.microsoft.com/office/drawing/2014/main" id="{004E4691-47AC-44F5-92AF-390A1C74D50E}"/>
              </a:ext>
            </a:extLst>
          </p:cNvPr>
          <p:cNvSpPr txBox="1"/>
          <p:nvPr/>
        </p:nvSpPr>
        <p:spPr>
          <a:xfrm>
            <a:off x="576662" y="649991"/>
            <a:ext cx="4887792" cy="1292662"/>
          </a:xfrm>
          <a:prstGeom prst="rect">
            <a:avLst/>
          </a:prstGeom>
          <a:noFill/>
        </p:spPr>
        <p:txBody>
          <a:bodyPr wrap="square" lIns="109728" tIns="54864" rIns="109728" bIns="54864" rtlCol="0" anchor="t">
            <a:spAutoFit/>
          </a:bodyPr>
          <a:lstStyle/>
          <a:p>
            <a:pPr defTabSz="274320">
              <a:defRPr/>
            </a:pPr>
            <a:r>
              <a:rPr lang="nb-NO" sz="3840" dirty="0">
                <a:solidFill>
                  <a:prstClr val="black"/>
                </a:solidFill>
                <a:latin typeface="Calibri Light" panose="020F0302020204030204" pitchFamily="34" charset="0"/>
                <a:cs typeface="Calibri Light" panose="020F0302020204030204" pitchFamily="34" charset="0"/>
              </a:rPr>
              <a:t>Å GI RÅD UNDER USIKKERHET</a:t>
            </a:r>
            <a:endParaRPr lang="nb-NO" sz="720" dirty="0">
              <a:solidFill>
                <a:prstClr val="black"/>
              </a:solidFill>
              <a:latin typeface="Calibri Light" panose="020F0302020204030204" pitchFamily="34" charset="0"/>
              <a:cs typeface="Calibri Light" panose="020F0302020204030204" pitchFamily="34" charset="0"/>
            </a:endParaRPr>
          </a:p>
        </p:txBody>
      </p:sp>
      <p:sp>
        <p:nvSpPr>
          <p:cNvPr id="7" name="Rektangel 6"/>
          <p:cNvSpPr/>
          <p:nvPr/>
        </p:nvSpPr>
        <p:spPr>
          <a:xfrm>
            <a:off x="6060673" y="0"/>
            <a:ext cx="219456" cy="8229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
              <a:defRPr/>
            </a:pPr>
            <a:endParaRPr lang="nb-NO" sz="1080">
              <a:solidFill>
                <a:prstClr val="white"/>
              </a:solidFill>
              <a:latin typeface="Calibri" panose="020F0502020204030204"/>
            </a:endParaRPr>
          </a:p>
        </p:txBody>
      </p:sp>
      <p:sp>
        <p:nvSpPr>
          <p:cNvPr id="4" name="TekstSylinder 3"/>
          <p:cNvSpPr txBox="1"/>
          <p:nvPr/>
        </p:nvSpPr>
        <p:spPr>
          <a:xfrm>
            <a:off x="576663" y="2297938"/>
            <a:ext cx="4764314" cy="5407891"/>
          </a:xfrm>
          <a:prstGeom prst="rect">
            <a:avLst/>
          </a:prstGeom>
          <a:noFill/>
        </p:spPr>
        <p:txBody>
          <a:bodyPr wrap="square" lIns="109728" tIns="54864" rIns="109728" bIns="54864" rtlCol="0" anchor="t">
            <a:spAutoFit/>
          </a:bodyPr>
          <a:lstStyle/>
          <a:p>
            <a:pPr defTabSz="1097280">
              <a:lnSpc>
                <a:spcPct val="107000"/>
              </a:lnSpc>
              <a:spcAft>
                <a:spcPts val="960"/>
              </a:spcAft>
              <a:defRPr/>
            </a:pPr>
            <a:r>
              <a:rPr lang="nb-NO" sz="2160" dirty="0">
                <a:solidFill>
                  <a:prstClr val="black"/>
                </a:solidFill>
                <a:latin typeface="Calibri Light"/>
                <a:cs typeface="Calibri Light"/>
              </a:rPr>
              <a:t>Eksempel fra infeksjonsmodellering: </a:t>
            </a:r>
          </a:p>
          <a:p>
            <a:pPr marL="411480" indent="-411480" defTabSz="1097280">
              <a:lnSpc>
                <a:spcPct val="107000"/>
              </a:lnSpc>
              <a:spcAft>
                <a:spcPts val="360"/>
              </a:spcAft>
              <a:buFontTx/>
              <a:buChar char="̶"/>
              <a:defRPr/>
            </a:pPr>
            <a:r>
              <a:rPr lang="nb-NO" sz="2160" dirty="0">
                <a:solidFill>
                  <a:prstClr val="black"/>
                </a:solidFill>
                <a:latin typeface="Calibri Light"/>
                <a:cs typeface="Calibri Light"/>
              </a:rPr>
              <a:t>Resultatene er ofte usikre og må tolkes forsiktig</a:t>
            </a:r>
          </a:p>
          <a:p>
            <a:pPr marL="411480" indent="-411480" defTabSz="1097280">
              <a:lnSpc>
                <a:spcPct val="107000"/>
              </a:lnSpc>
              <a:spcAft>
                <a:spcPts val="360"/>
              </a:spcAft>
              <a:buFontTx/>
              <a:buChar char="̶"/>
              <a:defRPr/>
            </a:pPr>
            <a:r>
              <a:rPr lang="nb-NO" sz="2160" dirty="0">
                <a:solidFill>
                  <a:prstClr val="black"/>
                </a:solidFill>
                <a:latin typeface="Calibri Light"/>
                <a:cs typeface="Calibri Light"/>
              </a:rPr>
              <a:t>I enkelte land er de blitt brukt for raskt og ubalansert av politikere</a:t>
            </a:r>
          </a:p>
          <a:p>
            <a:pPr marL="411480" indent="-411480" defTabSz="1097280">
              <a:lnSpc>
                <a:spcPct val="107000"/>
              </a:lnSpc>
              <a:spcAft>
                <a:spcPts val="360"/>
              </a:spcAft>
              <a:buFontTx/>
              <a:buChar char="̶"/>
              <a:defRPr/>
            </a:pPr>
            <a:r>
              <a:rPr lang="nb-NO" sz="2160" dirty="0">
                <a:solidFill>
                  <a:prstClr val="black"/>
                </a:solidFill>
                <a:latin typeface="Calibri Light"/>
                <a:cs typeface="Calibri Light"/>
              </a:rPr>
              <a:t>Samtidig viktig å bruke modellering for å vise hvor raskt smitten kan øke og hvor mye sykdom og død vi må forebygge eller håndtere</a:t>
            </a:r>
          </a:p>
          <a:p>
            <a:pPr marL="411480" indent="-411480" defTabSz="1097280">
              <a:lnSpc>
                <a:spcPct val="107000"/>
              </a:lnSpc>
              <a:spcAft>
                <a:spcPts val="360"/>
              </a:spcAft>
              <a:buFontTx/>
              <a:buChar char="̶"/>
              <a:defRPr/>
            </a:pPr>
            <a:r>
              <a:rPr lang="nb-NO" sz="2160" dirty="0">
                <a:solidFill>
                  <a:prstClr val="black"/>
                </a:solidFill>
                <a:latin typeface="Calibri Light"/>
                <a:cs typeface="Calibri Light"/>
              </a:rPr>
              <a:t>Må erkjenne at forskere kan gjøre feil og gi råd som bommer</a:t>
            </a:r>
          </a:p>
          <a:p>
            <a:pPr marL="411480" indent="-411480" defTabSz="1097280">
              <a:lnSpc>
                <a:spcPct val="107000"/>
              </a:lnSpc>
              <a:spcAft>
                <a:spcPts val="360"/>
              </a:spcAft>
              <a:buFontTx/>
              <a:buChar char="̶"/>
              <a:defRPr/>
            </a:pPr>
            <a:r>
              <a:rPr lang="nb-NO" sz="2160" dirty="0">
                <a:solidFill>
                  <a:prstClr val="black"/>
                </a:solidFill>
                <a:latin typeface="Calibri Light"/>
                <a:cs typeface="Calibri Light"/>
              </a:rPr>
              <a:t>Har likevel lit til vitenskapelig kunnskap, men må ha et system som balanserer og sikrer</a:t>
            </a:r>
            <a:endParaRPr lang="nb-NO" sz="2160" dirty="0">
              <a:solidFill>
                <a:prstClr val="black"/>
              </a:solidFill>
              <a:latin typeface="Calibri Light" panose="020F0302020204030204" pitchFamily="34" charset="0"/>
              <a:cs typeface="Calibri Light" panose="020F0302020204030204" pitchFamily="34" charset="0"/>
            </a:endParaRPr>
          </a:p>
        </p:txBody>
      </p:sp>
      <p:sp>
        <p:nvSpPr>
          <p:cNvPr id="10" name="TekstSylinder 9"/>
          <p:cNvSpPr txBox="1"/>
          <p:nvPr/>
        </p:nvSpPr>
        <p:spPr>
          <a:xfrm>
            <a:off x="7574109" y="6681635"/>
            <a:ext cx="5922306" cy="350865"/>
          </a:xfrm>
          <a:prstGeom prst="rect">
            <a:avLst/>
          </a:prstGeom>
          <a:noFill/>
        </p:spPr>
        <p:txBody>
          <a:bodyPr wrap="square" rtlCol="0">
            <a:spAutoFit/>
          </a:bodyPr>
          <a:lstStyle/>
          <a:p>
            <a:pPr defTabSz="1097280">
              <a:defRPr/>
            </a:pPr>
            <a:r>
              <a:rPr lang="nb-NO" sz="1680">
                <a:solidFill>
                  <a:prstClr val="black"/>
                </a:solidFill>
                <a:latin typeface="Calibri Light" panose="020F0302020204030204" pitchFamily="34" charset="0"/>
                <a:cs typeface="Calibri Light" panose="020F0302020204030204" pitchFamily="34" charset="0"/>
              </a:rPr>
              <a:t>Kilde: Vedlegg til </a:t>
            </a:r>
            <a:r>
              <a:rPr lang="nb-NO" sz="1680" err="1">
                <a:solidFill>
                  <a:prstClr val="black"/>
                </a:solidFill>
                <a:latin typeface="Calibri Light" panose="020F0302020204030204" pitchFamily="34" charset="0"/>
                <a:cs typeface="Calibri Light" panose="020F0302020204030204" pitchFamily="34" charset="0"/>
              </a:rPr>
              <a:t>FHIs</a:t>
            </a:r>
            <a:r>
              <a:rPr lang="nb-NO" sz="1680">
                <a:solidFill>
                  <a:prstClr val="black"/>
                </a:solidFill>
                <a:latin typeface="Calibri Light" panose="020F0302020204030204" pitchFamily="34" charset="0"/>
                <a:cs typeface="Calibri Light" panose="020F0302020204030204" pitchFamily="34" charset="0"/>
              </a:rPr>
              <a:t> risikovurdering for covid-19, 24. mars 2020</a:t>
            </a:r>
          </a:p>
        </p:txBody>
      </p:sp>
      <p:pic>
        <p:nvPicPr>
          <p:cNvPr id="11" name="Bilde 10"/>
          <p:cNvPicPr>
            <a:picLocks noChangeAspect="1"/>
          </p:cNvPicPr>
          <p:nvPr/>
        </p:nvPicPr>
        <p:blipFill>
          <a:blip r:embed="rId3"/>
          <a:stretch>
            <a:fillRect/>
          </a:stretch>
        </p:blipFill>
        <p:spPr>
          <a:xfrm>
            <a:off x="7195584" y="1258626"/>
            <a:ext cx="6679356" cy="5055241"/>
          </a:xfrm>
          <a:prstGeom prst="rect">
            <a:avLst/>
          </a:prstGeom>
        </p:spPr>
      </p:pic>
    </p:spTree>
    <p:extLst>
      <p:ext uri="{BB962C8B-B14F-4D97-AF65-F5344CB8AC3E}">
        <p14:creationId xmlns:p14="http://schemas.microsoft.com/office/powerpoint/2010/main" val="3087580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8C7F02F-3ADC-4BBD-97AE-C70C115D6E2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64023" y="1203416"/>
            <a:ext cx="8502354" cy="5822768"/>
          </a:xfrm>
          <a:prstGeom prst="rect">
            <a:avLst/>
          </a:prstGeom>
        </p:spPr>
      </p:pic>
    </p:spTree>
    <p:extLst>
      <p:ext uri="{BB962C8B-B14F-4D97-AF65-F5344CB8AC3E}">
        <p14:creationId xmlns:p14="http://schemas.microsoft.com/office/powerpoint/2010/main" val="20119173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4A085108-5489-49E3-931E-9ADC5776BF53}"/>
              </a:ext>
            </a:extLst>
          </p:cNvPr>
          <p:cNvSpPr txBox="1">
            <a:spLocks/>
          </p:cNvSpPr>
          <p:nvPr/>
        </p:nvSpPr>
        <p:spPr>
          <a:xfrm>
            <a:off x="11832705" y="2896330"/>
            <a:ext cx="1610944" cy="775597"/>
          </a:xfrm>
          <a:prstGeom prst="rect">
            <a:avLst/>
          </a:prstGeom>
        </p:spPr>
        <p:txBody>
          <a:bodyPr vert="horz" wrap="square" lIns="0" tIns="0" rIns="0" bIns="0" rtlCol="0" anchor="t" anchorCtr="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274320"/>
            <a:r>
              <a:rPr lang="nb-NO" sz="2880" dirty="0">
                <a:solidFill>
                  <a:prstClr val="black"/>
                </a:solidFill>
                <a:latin typeface="Calibri Light"/>
                <a:cs typeface="Calibri Light"/>
              </a:rPr>
              <a:t>Tiltak</a:t>
            </a:r>
          </a:p>
          <a:p>
            <a:pPr algn="ctr" defTabSz="274320"/>
            <a:endParaRPr lang="nb-NO" sz="2160" dirty="0">
              <a:solidFill>
                <a:prstClr val="black"/>
              </a:solidFill>
              <a:latin typeface="Calibri Light"/>
              <a:cs typeface="Calibri Light"/>
            </a:endParaRPr>
          </a:p>
        </p:txBody>
      </p:sp>
      <p:sp>
        <p:nvSpPr>
          <p:cNvPr id="30" name="Tittel 1">
            <a:extLst>
              <a:ext uri="{FF2B5EF4-FFF2-40B4-BE49-F238E27FC236}">
                <a16:creationId xmlns:a16="http://schemas.microsoft.com/office/drawing/2014/main" id="{25ADE990-A6C8-460B-A96A-979C6EEB8B62}"/>
              </a:ext>
            </a:extLst>
          </p:cNvPr>
          <p:cNvSpPr txBox="1">
            <a:spLocks/>
          </p:cNvSpPr>
          <p:nvPr/>
        </p:nvSpPr>
        <p:spPr>
          <a:xfrm>
            <a:off x="7722998" y="2894608"/>
            <a:ext cx="2629916" cy="886397"/>
          </a:xfrm>
          <a:prstGeom prst="rect">
            <a:avLst/>
          </a:prstGeom>
        </p:spPr>
        <p:txBody>
          <a:bodyPr vert="horz" wrap="square" lIns="0" tIns="0" rIns="0" bIns="0" rtlCol="0" anchor="t" anchorCtr="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274320"/>
            <a:r>
              <a:rPr lang="nb-NO" sz="2880" dirty="0">
                <a:solidFill>
                  <a:prstClr val="black"/>
                </a:solidFill>
                <a:latin typeface="Calibri Light"/>
                <a:cs typeface="Calibri Light"/>
              </a:rPr>
              <a:t>Råd fra FHI </a:t>
            </a:r>
            <a:br>
              <a:rPr lang="nb-NO" sz="2880" dirty="0">
                <a:solidFill>
                  <a:prstClr val="black"/>
                </a:solidFill>
                <a:latin typeface="Calibri Light"/>
                <a:cs typeface="Calibri Light"/>
              </a:rPr>
            </a:br>
            <a:r>
              <a:rPr lang="nb-NO" sz="2880" dirty="0">
                <a:solidFill>
                  <a:prstClr val="black"/>
                </a:solidFill>
                <a:latin typeface="Calibri Light"/>
                <a:cs typeface="Calibri Light"/>
              </a:rPr>
              <a:t>og Hdir</a:t>
            </a:r>
          </a:p>
        </p:txBody>
      </p:sp>
      <p:sp>
        <p:nvSpPr>
          <p:cNvPr id="32" name="Tittel 1">
            <a:extLst>
              <a:ext uri="{FF2B5EF4-FFF2-40B4-BE49-F238E27FC236}">
                <a16:creationId xmlns:a16="http://schemas.microsoft.com/office/drawing/2014/main" id="{563BEB55-3E85-4216-AFAE-8A1F418FBC97}"/>
              </a:ext>
            </a:extLst>
          </p:cNvPr>
          <p:cNvSpPr txBox="1">
            <a:spLocks/>
          </p:cNvSpPr>
          <p:nvPr/>
        </p:nvSpPr>
        <p:spPr>
          <a:xfrm>
            <a:off x="4446244" y="2864080"/>
            <a:ext cx="2412228" cy="1403461"/>
          </a:xfrm>
          <a:prstGeom prst="rect">
            <a:avLst/>
          </a:prstGeom>
        </p:spPr>
        <p:txBody>
          <a:bodyPr vert="horz" wrap="square" lIns="0" tIns="0" rIns="0" bIns="0" rtlCol="0" anchor="t" anchorCtr="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274320"/>
            <a:r>
              <a:rPr lang="nb-NO" sz="2880" dirty="0">
                <a:solidFill>
                  <a:prstClr val="black"/>
                </a:solidFill>
                <a:latin typeface="Calibri Light"/>
                <a:cs typeface="Calibri Light"/>
              </a:rPr>
              <a:t>Resultater </a:t>
            </a:r>
            <a:br>
              <a:rPr lang="nb-NO" sz="2880" dirty="0">
                <a:solidFill>
                  <a:prstClr val="black"/>
                </a:solidFill>
                <a:latin typeface="Calibri Light"/>
                <a:cs typeface="Calibri Light"/>
              </a:rPr>
            </a:br>
            <a:r>
              <a:rPr lang="nb-NO" sz="2880" dirty="0">
                <a:solidFill>
                  <a:prstClr val="black"/>
                </a:solidFill>
                <a:latin typeface="Calibri Light"/>
                <a:cs typeface="Calibri Light"/>
              </a:rPr>
              <a:t>av analyser</a:t>
            </a:r>
          </a:p>
          <a:p>
            <a:pPr algn="ctr" defTabSz="274320"/>
            <a:endParaRPr lang="nb-NO" sz="1680" dirty="0">
              <a:solidFill>
                <a:prstClr val="black"/>
              </a:solidFill>
              <a:latin typeface="Calibri Light"/>
              <a:cs typeface="Calibri Light"/>
            </a:endParaRPr>
          </a:p>
          <a:p>
            <a:pPr algn="ctr" defTabSz="274320"/>
            <a:r>
              <a:rPr lang="nb-NO" sz="1680" b="1" dirty="0">
                <a:solidFill>
                  <a:prstClr val="black"/>
                </a:solidFill>
                <a:latin typeface="Calibri Light"/>
                <a:cs typeface="Calibri Light"/>
              </a:rPr>
              <a:t>23. mars 2021</a:t>
            </a:r>
            <a:endParaRPr lang="nb-NO" sz="1680" b="1" dirty="0">
              <a:solidFill>
                <a:prstClr val="black"/>
              </a:solidFill>
              <a:latin typeface="Calibri Light" panose="020F0302020204030204" pitchFamily="34" charset="0"/>
              <a:cs typeface="Calibri Light" panose="020F0302020204030204" pitchFamily="34" charset="0"/>
            </a:endParaRPr>
          </a:p>
        </p:txBody>
      </p:sp>
      <p:sp>
        <p:nvSpPr>
          <p:cNvPr id="34" name="Likebent trekant 33">
            <a:extLst>
              <a:ext uri="{FF2B5EF4-FFF2-40B4-BE49-F238E27FC236}">
                <a16:creationId xmlns:a16="http://schemas.microsoft.com/office/drawing/2014/main" id="{492FCFD1-D503-4920-A4A5-D74A3CD220C3}"/>
              </a:ext>
            </a:extLst>
          </p:cNvPr>
          <p:cNvSpPr/>
          <p:nvPr/>
        </p:nvSpPr>
        <p:spPr>
          <a:xfrm rot="5400000">
            <a:off x="10850188" y="3163910"/>
            <a:ext cx="790086" cy="29675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5" name="Bilde 4">
            <a:extLst>
              <a:ext uri="{FF2B5EF4-FFF2-40B4-BE49-F238E27FC236}">
                <a16:creationId xmlns:a16="http://schemas.microsoft.com/office/drawing/2014/main" id="{182E77C3-0478-4F10-ABAA-DBCA6BBAA08D}"/>
              </a:ext>
            </a:extLst>
          </p:cNvPr>
          <p:cNvPicPr>
            <a:picLocks noChangeAspect="1"/>
          </p:cNvPicPr>
          <p:nvPr/>
        </p:nvPicPr>
        <p:blipFill>
          <a:blip r:embed="rId3"/>
          <a:stretch>
            <a:fillRect/>
          </a:stretch>
        </p:blipFill>
        <p:spPr>
          <a:xfrm>
            <a:off x="2158724" y="5213040"/>
            <a:ext cx="3194879" cy="1892464"/>
          </a:xfrm>
          <a:prstGeom prst="rect">
            <a:avLst/>
          </a:prstGeom>
          <a:ln>
            <a:noFill/>
          </a:ln>
          <a:effectLst>
            <a:outerShdw blurRad="292100" dist="139700" dir="2700000" algn="tl" rotWithShape="0">
              <a:srgbClr val="333333">
                <a:alpha val="65000"/>
              </a:srgbClr>
            </a:outerShdw>
          </a:effectLst>
        </p:spPr>
      </p:pic>
      <p:sp>
        <p:nvSpPr>
          <p:cNvPr id="41" name="TekstSylinder 40">
            <a:extLst>
              <a:ext uri="{FF2B5EF4-FFF2-40B4-BE49-F238E27FC236}">
                <a16:creationId xmlns:a16="http://schemas.microsoft.com/office/drawing/2014/main" id="{7D8D18CE-E4F0-42E1-932C-98B151C44F3F}"/>
              </a:ext>
            </a:extLst>
          </p:cNvPr>
          <p:cNvSpPr txBox="1"/>
          <p:nvPr/>
        </p:nvSpPr>
        <p:spPr>
          <a:xfrm>
            <a:off x="7134281" y="3916679"/>
            <a:ext cx="3985950" cy="683264"/>
          </a:xfrm>
          <a:prstGeom prst="rect">
            <a:avLst/>
          </a:prstGeom>
          <a:noFill/>
        </p:spPr>
        <p:txBody>
          <a:bodyPr wrap="square" rtlCol="0">
            <a:spAutoFit/>
          </a:bodyPr>
          <a:lstStyle/>
          <a:p>
            <a:pPr algn="ctr" defTabSz="1097280"/>
            <a:r>
              <a:rPr lang="nb-NO" sz="1920" dirty="0">
                <a:solidFill>
                  <a:prstClr val="black"/>
                </a:solidFill>
                <a:latin typeface="Calibri Light" panose="020F0302020204030204" pitchFamily="34" charset="0"/>
                <a:cs typeface="Calibri Light" panose="020F0302020204030204" pitchFamily="34" charset="0"/>
              </a:rPr>
              <a:t>Oppdrag 409 Forsterkede tiltak</a:t>
            </a:r>
          </a:p>
          <a:p>
            <a:pPr algn="ctr" defTabSz="1097280"/>
            <a:r>
              <a:rPr lang="nb-NO" sz="1920" dirty="0">
                <a:solidFill>
                  <a:prstClr val="black"/>
                </a:solidFill>
                <a:latin typeface="Calibri Light" panose="020F0302020204030204" pitchFamily="34" charset="0"/>
                <a:cs typeface="Calibri Light" panose="020F0302020204030204" pitchFamily="34" charset="0"/>
              </a:rPr>
              <a:t>FHI/Helsedirektoratet</a:t>
            </a:r>
          </a:p>
        </p:txBody>
      </p:sp>
      <p:pic>
        <p:nvPicPr>
          <p:cNvPr id="45" name="Bilde 44">
            <a:extLst>
              <a:ext uri="{FF2B5EF4-FFF2-40B4-BE49-F238E27FC236}">
                <a16:creationId xmlns:a16="http://schemas.microsoft.com/office/drawing/2014/main" id="{0A93DF59-BCCE-4CD2-A91C-BDF71302018E}"/>
              </a:ext>
            </a:extLst>
          </p:cNvPr>
          <p:cNvPicPr>
            <a:picLocks noChangeAspect="1"/>
          </p:cNvPicPr>
          <p:nvPr/>
        </p:nvPicPr>
        <p:blipFill>
          <a:blip r:embed="rId4"/>
          <a:stretch>
            <a:fillRect/>
          </a:stretch>
        </p:blipFill>
        <p:spPr>
          <a:xfrm>
            <a:off x="5969421" y="5266635"/>
            <a:ext cx="3787852" cy="1802425"/>
          </a:xfrm>
          <a:prstGeom prst="rect">
            <a:avLst/>
          </a:prstGeom>
          <a:ln>
            <a:noFill/>
          </a:ln>
          <a:effectLst>
            <a:outerShdw blurRad="292100" dist="139700" dir="2700000" algn="tl" rotWithShape="0">
              <a:srgbClr val="333333">
                <a:alpha val="65000"/>
              </a:srgbClr>
            </a:outerShdw>
          </a:effectLst>
        </p:spPr>
      </p:pic>
      <p:sp>
        <p:nvSpPr>
          <p:cNvPr id="47" name="Tittel 1">
            <a:extLst>
              <a:ext uri="{FF2B5EF4-FFF2-40B4-BE49-F238E27FC236}">
                <a16:creationId xmlns:a16="http://schemas.microsoft.com/office/drawing/2014/main" id="{89B22897-E2A6-42C1-ABE4-80FE40101231}"/>
              </a:ext>
            </a:extLst>
          </p:cNvPr>
          <p:cNvSpPr txBox="1">
            <a:spLocks/>
          </p:cNvSpPr>
          <p:nvPr/>
        </p:nvSpPr>
        <p:spPr>
          <a:xfrm>
            <a:off x="751159" y="2864081"/>
            <a:ext cx="2852506" cy="1403461"/>
          </a:xfrm>
          <a:prstGeom prst="rect">
            <a:avLst/>
          </a:prstGeom>
        </p:spPr>
        <p:txBody>
          <a:bodyPr vert="horz" wrap="square" lIns="0" tIns="0" rIns="0" bIns="0" rtlCol="0" anchor="t" anchorCtr="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defTabSz="274320"/>
            <a:r>
              <a:rPr lang="nb-NO" sz="2880" dirty="0">
                <a:solidFill>
                  <a:prstClr val="black"/>
                </a:solidFill>
                <a:latin typeface="Calibri Light"/>
                <a:cs typeface="Calibri Light"/>
              </a:rPr>
              <a:t>Mottak av data fra grensepasseringer</a:t>
            </a:r>
          </a:p>
          <a:p>
            <a:pPr algn="ctr" defTabSz="274320"/>
            <a:endParaRPr lang="nb-NO" sz="1680" dirty="0">
              <a:solidFill>
                <a:prstClr val="black"/>
              </a:solidFill>
              <a:latin typeface="Calibri Light"/>
              <a:cs typeface="Calibri Light"/>
            </a:endParaRPr>
          </a:p>
          <a:p>
            <a:pPr algn="ctr" defTabSz="274320"/>
            <a:r>
              <a:rPr lang="nb-NO" sz="1680" b="1" dirty="0">
                <a:solidFill>
                  <a:prstClr val="black"/>
                </a:solidFill>
                <a:latin typeface="Calibri Light"/>
                <a:cs typeface="Calibri Light"/>
              </a:rPr>
              <a:t>17. mars 2021</a:t>
            </a:r>
            <a:endParaRPr lang="nb-NO" sz="1680" b="1" dirty="0">
              <a:solidFill>
                <a:prstClr val="black"/>
              </a:solidFill>
              <a:latin typeface="Calibri Light" panose="020F0302020204030204" pitchFamily="34" charset="0"/>
              <a:cs typeface="Calibri Light" panose="020F0302020204030204" pitchFamily="34" charset="0"/>
            </a:endParaRPr>
          </a:p>
        </p:txBody>
      </p:sp>
      <p:sp>
        <p:nvSpPr>
          <p:cNvPr id="2" name="TekstSylinder 1">
            <a:extLst>
              <a:ext uri="{FF2B5EF4-FFF2-40B4-BE49-F238E27FC236}">
                <a16:creationId xmlns:a16="http://schemas.microsoft.com/office/drawing/2014/main" id="{ED69DA30-88A7-41E3-A532-D6FCABA6071F}"/>
              </a:ext>
            </a:extLst>
          </p:cNvPr>
          <p:cNvSpPr txBox="1"/>
          <p:nvPr/>
        </p:nvSpPr>
        <p:spPr>
          <a:xfrm>
            <a:off x="1046143" y="838720"/>
            <a:ext cx="12687300" cy="1071062"/>
          </a:xfrm>
          <a:prstGeom prst="rect">
            <a:avLst/>
          </a:prstGeom>
          <a:noFill/>
        </p:spPr>
        <p:txBody>
          <a:bodyPr wrap="square" lIns="109728" tIns="54864" rIns="109728" bIns="54864" rtlCol="0" anchor="t">
            <a:spAutoFit/>
          </a:bodyPr>
          <a:lstStyle/>
          <a:p>
            <a:pPr algn="ctr" defTabSz="1097280"/>
            <a:r>
              <a:rPr lang="nb-NO" sz="2880" dirty="0">
                <a:solidFill>
                  <a:prstClr val="black"/>
                </a:solidFill>
                <a:latin typeface="Calibri"/>
                <a:cs typeface="Calibri Light"/>
              </a:rPr>
              <a:t>Eksempel på kort vei fra data inn til råd: </a:t>
            </a:r>
            <a:endParaRPr lang="nb-NO" sz="2880" dirty="0">
              <a:solidFill>
                <a:prstClr val="black"/>
              </a:solidFill>
              <a:latin typeface="Calibri"/>
              <a:cs typeface="Calibri Light" panose="020F0302020204030204" pitchFamily="34" charset="0"/>
            </a:endParaRPr>
          </a:p>
          <a:p>
            <a:pPr algn="ctr" defTabSz="1097280"/>
            <a:r>
              <a:rPr lang="nb-NO" sz="2880" dirty="0">
                <a:solidFill>
                  <a:prstClr val="black"/>
                </a:solidFill>
                <a:latin typeface="Calibri" panose="020F0502020204030204"/>
              </a:rPr>
              <a:t>Fagsatsingen sosial ulikhet; analyser i Beredt C19</a:t>
            </a:r>
            <a:r>
              <a:rPr lang="nb-NO" sz="3360" dirty="0">
                <a:solidFill>
                  <a:srgbClr val="44546A"/>
                </a:solidFill>
                <a:latin typeface="Calibri" panose="020F0502020204030204"/>
              </a:rPr>
              <a:t> </a:t>
            </a:r>
            <a:endParaRPr lang="nb-NO" sz="3360" dirty="0">
              <a:solidFill>
                <a:srgbClr val="44546A"/>
              </a:solidFill>
              <a:latin typeface="Calibri" panose="020F0502020204030204"/>
              <a:cs typeface="Calibri"/>
            </a:endParaRPr>
          </a:p>
        </p:txBody>
      </p:sp>
      <p:sp>
        <p:nvSpPr>
          <p:cNvPr id="8" name="Rektangel 7"/>
          <p:cNvSpPr/>
          <p:nvPr/>
        </p:nvSpPr>
        <p:spPr>
          <a:xfrm>
            <a:off x="11443803" y="3852768"/>
            <a:ext cx="2500184" cy="960263"/>
          </a:xfrm>
          <a:prstGeom prst="rect">
            <a:avLst/>
          </a:prstGeom>
        </p:spPr>
        <p:txBody>
          <a:bodyPr wrap="square" lIns="109728" tIns="54864" rIns="109728" bIns="54864" anchor="t">
            <a:spAutoFit/>
          </a:bodyPr>
          <a:lstStyle/>
          <a:p>
            <a:pPr algn="ctr" defTabSz="1097280"/>
            <a:r>
              <a:rPr lang="nb-NO" sz="1920" dirty="0">
                <a:solidFill>
                  <a:prstClr val="black"/>
                </a:solidFill>
                <a:latin typeface="Calibri Light"/>
                <a:cs typeface="Calibri Light"/>
              </a:rPr>
              <a:t>Endringer i reglene </a:t>
            </a:r>
            <a:br>
              <a:rPr lang="nb-NO" sz="1920" dirty="0">
                <a:solidFill>
                  <a:prstClr val="black"/>
                </a:solidFill>
                <a:latin typeface="Calibri Light"/>
                <a:cs typeface="Calibri Light"/>
              </a:rPr>
            </a:br>
            <a:r>
              <a:rPr lang="nb-NO" sz="1920" dirty="0">
                <a:solidFill>
                  <a:prstClr val="black"/>
                </a:solidFill>
                <a:latin typeface="Calibri Light"/>
                <a:cs typeface="Calibri Light"/>
              </a:rPr>
              <a:t>om karantenehotell</a:t>
            </a:r>
          </a:p>
          <a:p>
            <a:pPr algn="ctr" defTabSz="1097280"/>
            <a:r>
              <a:rPr lang="nb-NO" sz="1680" b="1" dirty="0">
                <a:solidFill>
                  <a:prstClr val="black"/>
                </a:solidFill>
                <a:latin typeface="Calibri Light"/>
                <a:cs typeface="Calibri Light"/>
              </a:rPr>
              <a:t>26. mars 2021</a:t>
            </a:r>
            <a:endParaRPr lang="nb-NO" sz="1680" b="1" dirty="0">
              <a:solidFill>
                <a:prstClr val="black"/>
              </a:solidFill>
              <a:latin typeface="Calibri Light" panose="020F0302020204030204" pitchFamily="34" charset="0"/>
              <a:cs typeface="Calibri Light" panose="020F0302020204030204" pitchFamily="34" charset="0"/>
            </a:endParaRPr>
          </a:p>
        </p:txBody>
      </p:sp>
      <p:sp>
        <p:nvSpPr>
          <p:cNvPr id="23" name="Likebent trekant 22">
            <a:extLst>
              <a:ext uri="{FF2B5EF4-FFF2-40B4-BE49-F238E27FC236}">
                <a16:creationId xmlns:a16="http://schemas.microsoft.com/office/drawing/2014/main" id="{492FCFD1-D503-4920-A4A5-D74A3CD220C3}"/>
              </a:ext>
            </a:extLst>
          </p:cNvPr>
          <p:cNvSpPr/>
          <p:nvPr/>
        </p:nvSpPr>
        <p:spPr>
          <a:xfrm rot="5400000">
            <a:off x="6846371" y="3163910"/>
            <a:ext cx="790086" cy="29675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24" name="Likebent trekant 23">
            <a:extLst>
              <a:ext uri="{FF2B5EF4-FFF2-40B4-BE49-F238E27FC236}">
                <a16:creationId xmlns:a16="http://schemas.microsoft.com/office/drawing/2014/main" id="{492FCFD1-D503-4920-A4A5-D74A3CD220C3}"/>
              </a:ext>
            </a:extLst>
          </p:cNvPr>
          <p:cNvSpPr/>
          <p:nvPr/>
        </p:nvSpPr>
        <p:spPr>
          <a:xfrm rot="5400000">
            <a:off x="3745726" y="3226477"/>
            <a:ext cx="790086" cy="29675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cxnSp>
        <p:nvCxnSpPr>
          <p:cNvPr id="10" name="Rett linje 9"/>
          <p:cNvCxnSpPr/>
          <p:nvPr/>
        </p:nvCxnSpPr>
        <p:spPr>
          <a:xfrm>
            <a:off x="6162632" y="4487737"/>
            <a:ext cx="127590" cy="39488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p:cNvCxnSpPr/>
          <p:nvPr/>
        </p:nvCxnSpPr>
        <p:spPr>
          <a:xfrm flipH="1">
            <a:off x="4902875" y="4487737"/>
            <a:ext cx="191386" cy="39488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197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896EA89-02AD-43D2-A617-373C87DD9B6E}"/>
              </a:ext>
            </a:extLst>
          </p:cNvPr>
          <p:cNvPicPr>
            <a:picLocks noChangeAspect="1"/>
          </p:cNvPicPr>
          <p:nvPr/>
        </p:nvPicPr>
        <p:blipFill>
          <a:blip r:embed="rId3"/>
          <a:stretch>
            <a:fillRect/>
          </a:stretch>
        </p:blipFill>
        <p:spPr>
          <a:xfrm>
            <a:off x="1195056" y="739908"/>
            <a:ext cx="5488032" cy="7060855"/>
          </a:xfrm>
          <a:prstGeom prst="rect">
            <a:avLst/>
          </a:prstGeom>
        </p:spPr>
      </p:pic>
      <p:pic>
        <p:nvPicPr>
          <p:cNvPr id="6" name="Bilde 5">
            <a:extLst>
              <a:ext uri="{FF2B5EF4-FFF2-40B4-BE49-F238E27FC236}">
                <a16:creationId xmlns:a16="http://schemas.microsoft.com/office/drawing/2014/main" id="{E48C8C09-C881-4A87-9804-8FBC20EACA54}"/>
              </a:ext>
            </a:extLst>
          </p:cNvPr>
          <p:cNvPicPr>
            <a:picLocks noChangeAspect="1"/>
          </p:cNvPicPr>
          <p:nvPr/>
        </p:nvPicPr>
        <p:blipFill>
          <a:blip r:embed="rId4"/>
          <a:stretch>
            <a:fillRect/>
          </a:stretch>
        </p:blipFill>
        <p:spPr>
          <a:xfrm>
            <a:off x="7247927" y="1990869"/>
            <a:ext cx="6957713" cy="4678679"/>
          </a:xfrm>
          <a:prstGeom prst="rect">
            <a:avLst/>
          </a:prstGeom>
        </p:spPr>
      </p:pic>
    </p:spTree>
    <p:extLst>
      <p:ext uri="{BB962C8B-B14F-4D97-AF65-F5344CB8AC3E}">
        <p14:creationId xmlns:p14="http://schemas.microsoft.com/office/powerpoint/2010/main" val="3705292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7CAF48-59E9-4624-875B-1AB958E9D677}"/>
              </a:ext>
            </a:extLst>
          </p:cNvPr>
          <p:cNvSpPr>
            <a:spLocks noGrp="1"/>
          </p:cNvSpPr>
          <p:nvPr>
            <p:ph type="title"/>
          </p:nvPr>
        </p:nvSpPr>
        <p:spPr/>
        <p:txBody>
          <a:bodyPr/>
          <a:lstStyle/>
          <a:p>
            <a:endParaRPr lang="nb-NO"/>
          </a:p>
        </p:txBody>
      </p:sp>
      <p:pic>
        <p:nvPicPr>
          <p:cNvPr id="3" name="Bilde 2">
            <a:extLst>
              <a:ext uri="{FF2B5EF4-FFF2-40B4-BE49-F238E27FC236}">
                <a16:creationId xmlns:a16="http://schemas.microsoft.com/office/drawing/2014/main" id="{97AF207F-7713-4BAF-B14D-5B1440B6B41F}"/>
              </a:ext>
            </a:extLst>
          </p:cNvPr>
          <p:cNvPicPr>
            <a:picLocks noChangeAspect="1"/>
          </p:cNvPicPr>
          <p:nvPr/>
        </p:nvPicPr>
        <p:blipFill>
          <a:blip r:embed="rId3"/>
          <a:stretch>
            <a:fillRect/>
          </a:stretch>
        </p:blipFill>
        <p:spPr>
          <a:xfrm>
            <a:off x="4" y="0"/>
            <a:ext cx="10778490" cy="7348118"/>
          </a:xfrm>
          <a:prstGeom prst="rect">
            <a:avLst/>
          </a:prstGeom>
        </p:spPr>
      </p:pic>
      <p:pic>
        <p:nvPicPr>
          <p:cNvPr id="4" name="Bilde 3">
            <a:extLst>
              <a:ext uri="{FF2B5EF4-FFF2-40B4-BE49-F238E27FC236}">
                <a16:creationId xmlns:a16="http://schemas.microsoft.com/office/drawing/2014/main" id="{AFB03703-8574-47E2-A5EA-45F5C54731A3}"/>
              </a:ext>
            </a:extLst>
          </p:cNvPr>
          <p:cNvPicPr>
            <a:picLocks noChangeAspect="1"/>
          </p:cNvPicPr>
          <p:nvPr/>
        </p:nvPicPr>
        <p:blipFill>
          <a:blip r:embed="rId4"/>
          <a:stretch>
            <a:fillRect/>
          </a:stretch>
        </p:blipFill>
        <p:spPr>
          <a:xfrm>
            <a:off x="1421171" y="654523"/>
            <a:ext cx="11353420" cy="7372350"/>
          </a:xfrm>
          <a:prstGeom prst="rect">
            <a:avLst/>
          </a:prstGeom>
        </p:spPr>
      </p:pic>
      <p:pic>
        <p:nvPicPr>
          <p:cNvPr id="5" name="Bilde 4">
            <a:extLst>
              <a:ext uri="{FF2B5EF4-FFF2-40B4-BE49-F238E27FC236}">
                <a16:creationId xmlns:a16="http://schemas.microsoft.com/office/drawing/2014/main" id="{5AC9394E-D6B1-4A0B-B74A-C959F18EE836}"/>
              </a:ext>
            </a:extLst>
          </p:cNvPr>
          <p:cNvPicPr>
            <a:picLocks noChangeAspect="1"/>
          </p:cNvPicPr>
          <p:nvPr/>
        </p:nvPicPr>
        <p:blipFill>
          <a:blip r:embed="rId5"/>
          <a:stretch>
            <a:fillRect/>
          </a:stretch>
        </p:blipFill>
        <p:spPr>
          <a:xfrm>
            <a:off x="3966397" y="1430236"/>
            <a:ext cx="10402214" cy="6799364"/>
          </a:xfrm>
          <a:prstGeom prst="rect">
            <a:avLst/>
          </a:prstGeom>
        </p:spPr>
      </p:pic>
    </p:spTree>
    <p:extLst>
      <p:ext uri="{BB962C8B-B14F-4D97-AF65-F5344CB8AC3E}">
        <p14:creationId xmlns:p14="http://schemas.microsoft.com/office/powerpoint/2010/main" val="88586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3">
            <a:clrChange>
              <a:clrFrom>
                <a:srgbClr val="FFFFFF"/>
              </a:clrFrom>
              <a:clrTo>
                <a:srgbClr val="FFFFFF">
                  <a:alpha val="0"/>
                </a:srgbClr>
              </a:clrTo>
            </a:clrChange>
          </a:blip>
          <a:stretch>
            <a:fillRect/>
          </a:stretch>
        </p:blipFill>
        <p:spPr>
          <a:xfrm>
            <a:off x="838460" y="1877486"/>
            <a:ext cx="6296598" cy="4063386"/>
          </a:xfrm>
          <a:prstGeom prst="rect">
            <a:avLst/>
          </a:prstGeom>
        </p:spPr>
      </p:pic>
      <p:sp>
        <p:nvSpPr>
          <p:cNvPr id="5" name="TekstSylinder 4"/>
          <p:cNvSpPr txBox="1"/>
          <p:nvPr/>
        </p:nvSpPr>
        <p:spPr>
          <a:xfrm>
            <a:off x="874575" y="6829113"/>
            <a:ext cx="4690202" cy="757130"/>
          </a:xfrm>
          <a:prstGeom prst="rect">
            <a:avLst/>
          </a:prstGeom>
          <a:noFill/>
          <a:ln>
            <a:solidFill>
              <a:schemeClr val="tx1"/>
            </a:solidFill>
          </a:ln>
        </p:spPr>
        <p:txBody>
          <a:bodyPr wrap="square" rtlCol="0">
            <a:spAutoFit/>
          </a:bodyPr>
          <a:lstStyle/>
          <a:p>
            <a:pPr defTabSz="274375">
              <a:defRPr/>
            </a:pPr>
            <a:r>
              <a:rPr lang="nb-NO" sz="2160" dirty="0">
                <a:solidFill>
                  <a:prstClr val="black"/>
                </a:solidFill>
                <a:latin typeface="Calibri" panose="020F0502020204030204"/>
              </a:rPr>
              <a:t>Eksempler på bruk av kohortstudie (</a:t>
            </a:r>
            <a:r>
              <a:rPr lang="nb-NO" sz="2160" dirty="0" err="1">
                <a:solidFill>
                  <a:prstClr val="black"/>
                </a:solidFill>
                <a:latin typeface="Calibri" panose="020F0502020204030204"/>
              </a:rPr>
              <a:t>MoBa</a:t>
            </a:r>
            <a:r>
              <a:rPr lang="nb-NO" sz="2160" dirty="0">
                <a:solidFill>
                  <a:prstClr val="black"/>
                </a:solidFill>
                <a:latin typeface="Calibri" panose="020F0502020204030204"/>
              </a:rPr>
              <a:t>) under pandemien</a:t>
            </a:r>
          </a:p>
        </p:txBody>
      </p:sp>
      <p:pic>
        <p:nvPicPr>
          <p:cNvPr id="6" name="Bilde 5"/>
          <p:cNvPicPr>
            <a:picLocks noChangeAspect="1"/>
          </p:cNvPicPr>
          <p:nvPr/>
        </p:nvPicPr>
        <p:blipFill>
          <a:blip r:embed="rId4">
            <a:clrChange>
              <a:clrFrom>
                <a:srgbClr val="FFFFFF"/>
              </a:clrFrom>
              <a:clrTo>
                <a:srgbClr val="FFFFFF">
                  <a:alpha val="0"/>
                </a:srgbClr>
              </a:clrTo>
            </a:clrChange>
          </a:blip>
          <a:stretch>
            <a:fillRect/>
          </a:stretch>
        </p:blipFill>
        <p:spPr>
          <a:xfrm>
            <a:off x="7669944" y="815494"/>
            <a:ext cx="6400282" cy="6221102"/>
          </a:xfrm>
          <a:prstGeom prst="rect">
            <a:avLst/>
          </a:prstGeom>
        </p:spPr>
      </p:pic>
      <p:sp>
        <p:nvSpPr>
          <p:cNvPr id="7" name="TekstSylinder 6"/>
          <p:cNvSpPr txBox="1"/>
          <p:nvPr/>
        </p:nvSpPr>
        <p:spPr>
          <a:xfrm>
            <a:off x="10346123" y="7326849"/>
            <a:ext cx="3735186" cy="350865"/>
          </a:xfrm>
          <a:prstGeom prst="rect">
            <a:avLst/>
          </a:prstGeom>
          <a:noFill/>
        </p:spPr>
        <p:txBody>
          <a:bodyPr wrap="square" rtlCol="0">
            <a:spAutoFit/>
          </a:bodyPr>
          <a:lstStyle/>
          <a:p>
            <a:pPr algn="r" defTabSz="1097280">
              <a:defRPr/>
            </a:pPr>
            <a:r>
              <a:rPr lang="nb-NO" sz="1680" dirty="0">
                <a:solidFill>
                  <a:prstClr val="black"/>
                </a:solidFill>
                <a:latin typeface="Calibri" panose="020F0502020204030204"/>
              </a:rPr>
              <a:t>VG, 10. januar 2022</a:t>
            </a:r>
          </a:p>
        </p:txBody>
      </p:sp>
    </p:spTree>
    <p:extLst>
      <p:ext uri="{BB962C8B-B14F-4D97-AF65-F5344CB8AC3E}">
        <p14:creationId xmlns:p14="http://schemas.microsoft.com/office/powerpoint/2010/main" val="3382142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0"/>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2">
            <a:extLst>
              <a:ext uri="{FF2B5EF4-FFF2-40B4-BE49-F238E27FC236}">
                <a16:creationId xmlns:a16="http://schemas.microsoft.com/office/drawing/2014/main" id="{AC907CFC-83CB-6E42-9744-B78ADDBBD01F}"/>
              </a:ext>
            </a:extLst>
          </p:cNvPr>
          <p:cNvSpPr txBox="1">
            <a:spLocks/>
          </p:cNvSpPr>
          <p:nvPr/>
        </p:nvSpPr>
        <p:spPr>
          <a:xfrm>
            <a:off x="856117" y="827740"/>
            <a:ext cx="12302671" cy="1145071"/>
          </a:xfrm>
          <a:prstGeom prst="rect">
            <a:avLst/>
          </a:prstGeom>
        </p:spPr>
        <p:txBody>
          <a:bodyPr>
            <a:normAutofit/>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r>
              <a:rPr lang="nb-NO" sz="4400" b="0" dirty="0">
                <a:solidFill>
                  <a:schemeClr val="accent1"/>
                </a:solidFill>
              </a:rPr>
              <a:t>Utvikling siden sist (forts.)</a:t>
            </a:r>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11" name="Plassholder for innhold 1">
            <a:extLst>
              <a:ext uri="{FF2B5EF4-FFF2-40B4-BE49-F238E27FC236}">
                <a16:creationId xmlns:a16="http://schemas.microsoft.com/office/drawing/2014/main" id="{5F9AF208-3AF4-884F-B2D1-FE3F0DDA0F93}"/>
              </a:ext>
            </a:extLst>
          </p:cNvPr>
          <p:cNvSpPr txBox="1">
            <a:spLocks/>
          </p:cNvSpPr>
          <p:nvPr/>
        </p:nvSpPr>
        <p:spPr>
          <a:xfrm>
            <a:off x="856117" y="1926646"/>
            <a:ext cx="11971423" cy="4806479"/>
          </a:xfrm>
          <a:prstGeom prst="rect">
            <a:avLst/>
          </a:prstGeom>
        </p:spPr>
        <p:txBody>
          <a:bodyPr lIns="91440" tIns="45720" rIns="91440" bIns="45720" anchor="t">
            <a:normAutofit/>
          </a:bodyPr>
          <a:lst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lnSpc>
                <a:spcPct val="100000"/>
              </a:lnSpc>
            </a:pPr>
            <a:r>
              <a:rPr lang="nb-NO" sz="2600" dirty="0">
                <a:solidFill>
                  <a:schemeClr val="accent1"/>
                </a:solidFill>
              </a:rPr>
              <a:t>Vedvarende fokus på klinisk satsing i forskningsmidlene</a:t>
            </a:r>
          </a:p>
          <a:p>
            <a:pPr marL="215900" indent="-215900">
              <a:lnSpc>
                <a:spcPct val="100000"/>
              </a:lnSpc>
            </a:pPr>
            <a:endParaRPr lang="nb-NO" sz="2600" dirty="0">
              <a:solidFill>
                <a:schemeClr val="accent1"/>
              </a:solidFill>
            </a:endParaRPr>
          </a:p>
          <a:p>
            <a:pPr marL="215900" indent="-215900">
              <a:lnSpc>
                <a:spcPct val="100000"/>
              </a:lnSpc>
            </a:pPr>
            <a:r>
              <a:rPr lang="nb-NO" sz="2600" dirty="0">
                <a:solidFill>
                  <a:schemeClr val="accent1"/>
                </a:solidFill>
              </a:rPr>
              <a:t>Antall kliniske studier skal dobles i perioden 2021-2025</a:t>
            </a:r>
          </a:p>
          <a:p>
            <a:pPr marL="215900" indent="-215900">
              <a:lnSpc>
                <a:spcPct val="100000"/>
              </a:lnSpc>
            </a:pPr>
            <a:endParaRPr lang="nb-NO" sz="2600" dirty="0">
              <a:solidFill>
                <a:schemeClr val="accent1"/>
              </a:solidFill>
              <a:highlight>
                <a:srgbClr val="FFFF00"/>
              </a:highlight>
              <a:ea typeface="Calibri"/>
              <a:cs typeface="Calibri"/>
            </a:endParaRPr>
          </a:p>
          <a:p>
            <a:pPr marL="215900" indent="-215900">
              <a:lnSpc>
                <a:spcPct val="100000"/>
              </a:lnSpc>
            </a:pPr>
            <a:r>
              <a:rPr lang="nb-NO" sz="2600" dirty="0">
                <a:solidFill>
                  <a:schemeClr val="accent1"/>
                </a:solidFill>
              </a:rPr>
              <a:t>I 2021 ble 68 % av RHF-enes forskningsmidler tildelt til kliniske studier (opp 4 % fra 61 % i 2020). For Helse Vest RHF ble 73 % av forskningsmidlene tildelt kliniske studier. Dette er på nivå med tidligere år</a:t>
            </a:r>
            <a:endParaRPr lang="nb-NO" sz="2600" dirty="0">
              <a:solidFill>
                <a:schemeClr val="accent1"/>
              </a:solidFill>
              <a:ea typeface="Calibri"/>
              <a:cs typeface="Calibri"/>
            </a:endParaRPr>
          </a:p>
          <a:p>
            <a:pPr marL="215900" indent="-215900">
              <a:lnSpc>
                <a:spcPct val="100000"/>
              </a:lnSpc>
            </a:pPr>
            <a:endParaRPr lang="nb-NO" sz="2600" dirty="0">
              <a:solidFill>
                <a:schemeClr val="accent1"/>
              </a:solidFill>
              <a:highlight>
                <a:srgbClr val="FFFF00"/>
              </a:highlight>
              <a:ea typeface="Calibri"/>
              <a:cs typeface="Calibri"/>
            </a:endParaRPr>
          </a:p>
          <a:p>
            <a:pPr marL="215900" indent="-215900">
              <a:lnSpc>
                <a:spcPct val="100000"/>
              </a:lnSpc>
            </a:pPr>
            <a:r>
              <a:rPr lang="nb-NO" sz="2600" b="1" dirty="0">
                <a:solidFill>
                  <a:schemeClr val="accent1"/>
                </a:solidFill>
              </a:rPr>
              <a:t>KLINBEFORSK</a:t>
            </a:r>
            <a:r>
              <a:rPr lang="nb-NO" sz="2600" dirty="0">
                <a:solidFill>
                  <a:schemeClr val="accent1"/>
                </a:solidFill>
              </a:rPr>
              <a:t>: forskere fra alle helseregioner deltar i alle prosjektene. I snitt har det vært delt ut ca. 185 millioner kroner årlig i perioden 2021-2023. 30,5 % av prosjektene koordineres av Helse Vest</a:t>
            </a:r>
            <a:endParaRPr lang="nb-NO" sz="2600" dirty="0">
              <a:solidFill>
                <a:schemeClr val="accent1"/>
              </a:solidFill>
              <a:ea typeface="Calibri"/>
              <a:cs typeface="Calibri"/>
            </a:endParaRPr>
          </a:p>
        </p:txBody>
      </p:sp>
    </p:spTree>
    <p:extLst>
      <p:ext uri="{BB962C8B-B14F-4D97-AF65-F5344CB8AC3E}">
        <p14:creationId xmlns:p14="http://schemas.microsoft.com/office/powerpoint/2010/main" val="3311398281"/>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extLst>
              <a:ext uri="{28A0092B-C50C-407E-A947-70E740481C1C}">
                <a14:useLocalDpi xmlns:a14="http://schemas.microsoft.com/office/drawing/2010/main" val="0"/>
              </a:ext>
            </a:extLst>
          </a:blip>
          <a:srcRect l="8315" t="861" r="8343" b="45960"/>
          <a:stretch/>
        </p:blipFill>
        <p:spPr>
          <a:xfrm>
            <a:off x="933043" y="1529279"/>
            <a:ext cx="5974728" cy="5426131"/>
          </a:xfrm>
          <a:prstGeom prst="rect">
            <a:avLst/>
          </a:prstGeom>
          <a:ln>
            <a:noFill/>
          </a:ln>
          <a:effectLst>
            <a:outerShdw blurRad="50800" dist="38100" dir="13500000" algn="br" rotWithShape="0">
              <a:prstClr val="black">
                <a:alpha val="40000"/>
              </a:prstClr>
            </a:outerShdw>
          </a:effectLst>
        </p:spPr>
      </p:pic>
      <p:sp>
        <p:nvSpPr>
          <p:cNvPr id="7" name="TekstSylinder 6"/>
          <p:cNvSpPr txBox="1"/>
          <p:nvPr/>
        </p:nvSpPr>
        <p:spPr>
          <a:xfrm>
            <a:off x="8795040" y="6823298"/>
            <a:ext cx="4938331" cy="831125"/>
          </a:xfrm>
          <a:prstGeom prst="rect">
            <a:avLst/>
          </a:prstGeom>
          <a:noFill/>
          <a:ln w="25400">
            <a:noFill/>
          </a:ln>
        </p:spPr>
        <p:txBody>
          <a:bodyPr wrap="square" rtlCol="0">
            <a:spAutoFit/>
          </a:bodyPr>
          <a:lstStyle/>
          <a:p>
            <a:pPr algn="r" defTabSz="274375">
              <a:defRPr/>
            </a:pPr>
            <a:r>
              <a:rPr lang="nb-NO" sz="4801">
                <a:solidFill>
                  <a:prstClr val="black"/>
                </a:solidFill>
                <a:latin typeface="Calibri Light" panose="020F0302020204030204" pitchFamily="34" charset="0"/>
                <a:cs typeface="Calibri Light" panose="020F0302020204030204" pitchFamily="34" charset="0"/>
              </a:rPr>
              <a:t>13. mai 2020</a:t>
            </a:r>
          </a:p>
        </p:txBody>
      </p:sp>
      <p:sp>
        <p:nvSpPr>
          <p:cNvPr id="8" name="TekstSylinder 7"/>
          <p:cNvSpPr txBox="1"/>
          <p:nvPr/>
        </p:nvSpPr>
        <p:spPr>
          <a:xfrm>
            <a:off x="7760105" y="2264818"/>
            <a:ext cx="5741434" cy="3838487"/>
          </a:xfrm>
          <a:prstGeom prst="rect">
            <a:avLst/>
          </a:prstGeom>
          <a:noFill/>
          <a:ln>
            <a:solidFill>
              <a:schemeClr val="tx1">
                <a:lumMod val="85000"/>
                <a:lumOff val="15000"/>
              </a:schemeClr>
            </a:solidFill>
          </a:ln>
        </p:spPr>
        <p:txBody>
          <a:bodyPr wrap="square" rtlCol="0">
            <a:spAutoFit/>
          </a:bodyPr>
          <a:lstStyle/>
          <a:p>
            <a:pPr defTabSz="274375">
              <a:spcAft>
                <a:spcPts val="720"/>
              </a:spcAft>
              <a:defRPr/>
            </a:pPr>
            <a:r>
              <a:rPr lang="nb-NO" sz="2640">
                <a:solidFill>
                  <a:prstClr val="black"/>
                </a:solidFill>
                <a:latin typeface="Calibri" panose="020F0502020204030204"/>
              </a:rPr>
              <a:t>Regional etisk komite: AVSLÅTT</a:t>
            </a:r>
          </a:p>
          <a:p>
            <a:pPr marL="548749" indent="-548749" defTabSz="274375">
              <a:buFontTx/>
              <a:buAutoNum type="alphaLcParenR"/>
              <a:defRPr/>
            </a:pPr>
            <a:r>
              <a:rPr lang="nb-NO" sz="2640">
                <a:solidFill>
                  <a:prstClr val="black"/>
                </a:solidFill>
                <a:latin typeface="Calibri Light" panose="020F0302020204030204" pitchFamily="34" charset="0"/>
                <a:cs typeface="Calibri Light" panose="020F0302020204030204" pitchFamily="34" charset="0"/>
              </a:rPr>
              <a:t>Barn i skoler som forblir stengt vil lide under mangel på undervisning og sosialisering</a:t>
            </a:r>
          </a:p>
          <a:p>
            <a:pPr marL="548749" indent="-548749" defTabSz="274375">
              <a:buFontTx/>
              <a:buAutoNum type="alphaLcParenR"/>
              <a:defRPr/>
            </a:pPr>
            <a:r>
              <a:rPr lang="nb-NO" sz="2640">
                <a:solidFill>
                  <a:prstClr val="black"/>
                </a:solidFill>
                <a:latin typeface="Calibri Light" panose="020F0302020204030204" pitchFamily="34" charset="0"/>
                <a:cs typeface="Calibri Light" panose="020F0302020204030204" pitchFamily="34" charset="0"/>
              </a:rPr>
              <a:t>Å delta i studien gir liten eller ingen gevinst for barna</a:t>
            </a:r>
          </a:p>
          <a:p>
            <a:pPr marL="548749" indent="-548749" defTabSz="274375">
              <a:buFontTx/>
              <a:buAutoNum type="alphaLcParenR"/>
              <a:defRPr/>
            </a:pPr>
            <a:r>
              <a:rPr lang="nb-NO" sz="2640" u="wavyHeavy">
                <a:solidFill>
                  <a:prstClr val="black"/>
                </a:solidFill>
                <a:uFill>
                  <a:solidFill>
                    <a:srgbClr val="FFFF00"/>
                  </a:solidFill>
                </a:uFill>
                <a:latin typeface="Calibri Light" panose="020F0302020204030204" pitchFamily="34" charset="0"/>
                <a:cs typeface="Calibri Light" panose="020F0302020204030204" pitchFamily="34" charset="0"/>
              </a:rPr>
              <a:t>Ordfører eller kommunelege kan ikke samtykke til deltakelse i en slik studie på vegne av barn og foresatte</a:t>
            </a:r>
          </a:p>
        </p:txBody>
      </p:sp>
    </p:spTree>
    <p:extLst>
      <p:ext uri="{BB962C8B-B14F-4D97-AF65-F5344CB8AC3E}">
        <p14:creationId xmlns:p14="http://schemas.microsoft.com/office/powerpoint/2010/main" val="3294426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3">
            <a:clrChange>
              <a:clrFrom>
                <a:srgbClr val="FFFFFF"/>
              </a:clrFrom>
              <a:clrTo>
                <a:srgbClr val="FFFFFF">
                  <a:alpha val="0"/>
                </a:srgbClr>
              </a:clrTo>
            </a:clrChange>
          </a:blip>
          <a:stretch>
            <a:fillRect/>
          </a:stretch>
        </p:blipFill>
        <p:spPr>
          <a:xfrm>
            <a:off x="783969" y="2339604"/>
            <a:ext cx="6884922" cy="3301720"/>
          </a:xfrm>
          <a:prstGeom prst="rect">
            <a:avLst/>
          </a:prstGeom>
        </p:spPr>
      </p:pic>
      <p:pic>
        <p:nvPicPr>
          <p:cNvPr id="4" name="Bilde 3"/>
          <p:cNvPicPr>
            <a:picLocks noChangeAspect="1"/>
          </p:cNvPicPr>
          <p:nvPr/>
        </p:nvPicPr>
        <p:blipFill>
          <a:blip r:embed="rId4">
            <a:clrChange>
              <a:clrFrom>
                <a:srgbClr val="FFFFFF"/>
              </a:clrFrom>
              <a:clrTo>
                <a:srgbClr val="FFFFFF">
                  <a:alpha val="0"/>
                </a:srgbClr>
              </a:clrTo>
            </a:clrChange>
          </a:blip>
          <a:stretch>
            <a:fillRect/>
          </a:stretch>
        </p:blipFill>
        <p:spPr>
          <a:xfrm>
            <a:off x="8086950" y="1579385"/>
            <a:ext cx="5771752" cy="5501503"/>
          </a:xfrm>
          <a:prstGeom prst="rect">
            <a:avLst/>
          </a:prstGeom>
        </p:spPr>
      </p:pic>
    </p:spTree>
    <p:extLst>
      <p:ext uri="{BB962C8B-B14F-4D97-AF65-F5344CB8AC3E}">
        <p14:creationId xmlns:p14="http://schemas.microsoft.com/office/powerpoint/2010/main" val="3349330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8FC98A4A-B390-4EFA-A3DE-3A3DC99C65F3}"/>
              </a:ext>
            </a:extLst>
          </p:cNvPr>
          <p:cNvSpPr txBox="1"/>
          <p:nvPr/>
        </p:nvSpPr>
        <p:spPr>
          <a:xfrm>
            <a:off x="1451261" y="2571745"/>
            <a:ext cx="11382611" cy="3414266"/>
          </a:xfrm>
          <a:prstGeom prst="rect">
            <a:avLst/>
          </a:prstGeom>
          <a:noFill/>
        </p:spPr>
        <p:txBody>
          <a:bodyPr rot="0" spcFirstLastPara="0" vertOverflow="overflow" horzOverflow="overflow" vert="horz" wrap="square" lIns="109727" tIns="54863" rIns="109727" bIns="54863" numCol="1" spcCol="0" rtlCol="0" fromWordArt="0" anchor="t" anchorCtr="0" forceAA="0" compatLnSpc="1">
            <a:prstTxWarp prst="textNoShape">
              <a:avLst/>
            </a:prstTxWarp>
            <a:spAutoFit/>
          </a:bodyPr>
          <a:lstStyle/>
          <a:p>
            <a:pPr marL="411480"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Forbedringene vi kan få til i forskningsberedskapen og kriseforskningen kan være relevant ellers også:</a:t>
            </a:r>
          </a:p>
          <a:p>
            <a:pPr marL="960120" lvl="1"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I andre helsekriser</a:t>
            </a:r>
          </a:p>
          <a:p>
            <a:pPr marL="960120" lvl="1"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I andre typer kriser</a:t>
            </a:r>
          </a:p>
          <a:p>
            <a:pPr marL="960120" lvl="1"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Utenom kriser</a:t>
            </a:r>
          </a:p>
          <a:p>
            <a:pPr marL="411480"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Vil innsatsen som følge av koronapandemien bli en spydspiss i utviklingen av et mer moderne kunnskapssystem for samfunnet, både i og utenom kriser?</a:t>
            </a:r>
          </a:p>
        </p:txBody>
      </p:sp>
      <p:sp>
        <p:nvSpPr>
          <p:cNvPr id="3" name="TekstSylinder 2">
            <a:extLst>
              <a:ext uri="{FF2B5EF4-FFF2-40B4-BE49-F238E27FC236}">
                <a16:creationId xmlns:a16="http://schemas.microsoft.com/office/drawing/2014/main" id="{004E4691-47AC-44F5-92AF-390A1C74D50E}"/>
              </a:ext>
            </a:extLst>
          </p:cNvPr>
          <p:cNvSpPr txBox="1"/>
          <p:nvPr/>
        </p:nvSpPr>
        <p:spPr>
          <a:xfrm>
            <a:off x="1451261" y="1100480"/>
            <a:ext cx="11382611" cy="849461"/>
          </a:xfrm>
          <a:prstGeom prst="rect">
            <a:avLst/>
          </a:prstGeom>
          <a:noFill/>
        </p:spPr>
        <p:txBody>
          <a:bodyPr wrap="square" lIns="109727" tIns="54863" rIns="109727" bIns="54863" rtlCol="0" anchor="t">
            <a:spAutoFit/>
          </a:bodyPr>
          <a:lstStyle/>
          <a:p>
            <a:pPr defTabSz="274333">
              <a:defRPr/>
            </a:pPr>
            <a:r>
              <a:rPr lang="nb-NO" sz="4800" dirty="0">
                <a:solidFill>
                  <a:prstClr val="black"/>
                </a:solidFill>
                <a:latin typeface="Calibri" panose="020F0502020204030204"/>
              </a:rPr>
              <a:t>Ikke bare pandemiberedskap?</a:t>
            </a:r>
            <a:endParaRPr lang="nb-NO" sz="1080" dirty="0">
              <a:solidFill>
                <a:prstClr val="black"/>
              </a:solidFill>
              <a:latin typeface="Calibri" panose="020F0502020204030204"/>
            </a:endParaRPr>
          </a:p>
        </p:txBody>
      </p:sp>
    </p:spTree>
    <p:extLst>
      <p:ext uri="{BB962C8B-B14F-4D97-AF65-F5344CB8AC3E}">
        <p14:creationId xmlns:p14="http://schemas.microsoft.com/office/powerpoint/2010/main" val="21590994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8FC98A4A-B390-4EFA-A3DE-3A3DC99C65F3}"/>
              </a:ext>
            </a:extLst>
          </p:cNvPr>
          <p:cNvSpPr txBox="1"/>
          <p:nvPr/>
        </p:nvSpPr>
        <p:spPr>
          <a:xfrm>
            <a:off x="1451261" y="2571745"/>
            <a:ext cx="11382611" cy="5619998"/>
          </a:xfrm>
          <a:prstGeom prst="rect">
            <a:avLst/>
          </a:prstGeom>
          <a:noFill/>
        </p:spPr>
        <p:txBody>
          <a:bodyPr rot="0" spcFirstLastPara="0" vertOverflow="overflow" horzOverflow="overflow" vert="horz" wrap="square" lIns="109727" tIns="54863" rIns="109727" bIns="54863" numCol="1" spcCol="0" rtlCol="0" fromWordArt="0" anchor="t" anchorCtr="0" forceAA="0" compatLnSpc="1">
            <a:prstTxWarp prst="textNoShape">
              <a:avLst/>
            </a:prstTxWarp>
            <a:spAutoFit/>
          </a:bodyPr>
          <a:lstStyle/>
          <a:p>
            <a:pPr marL="411480"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Forebygging krever ofte tiltak i en sektor for å få resultater i en annen sektor</a:t>
            </a:r>
          </a:p>
          <a:p>
            <a:pPr marL="411480"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Hvis vi skal forebygge psykisk uhelse klokt og effektivt må vi finne ut hvordan skolen virker på barn og unges psykiske helse og om tiltak i skolen kan gi bedre psykisk helse  </a:t>
            </a:r>
          </a:p>
          <a:p>
            <a:pPr marL="411480" indent="-411480" defTabSz="274333">
              <a:spcAft>
                <a:spcPts val="1440"/>
              </a:spcAft>
              <a:buFont typeface="Calibri Light" panose="020F0302020204030204" pitchFamily="34" charset="0"/>
              <a:buChar char="̶"/>
              <a:defRPr/>
            </a:pPr>
            <a:r>
              <a:rPr lang="nb-NO" sz="2400" dirty="0" err="1">
                <a:solidFill>
                  <a:prstClr val="black"/>
                </a:solidFill>
                <a:latin typeface="Calibri Light"/>
                <a:cs typeface="Calibri Light"/>
              </a:rPr>
              <a:t>Stoltenbergutvalget</a:t>
            </a:r>
            <a:r>
              <a:rPr lang="nb-NO" sz="2400" dirty="0">
                <a:solidFill>
                  <a:prstClr val="black"/>
                </a:solidFill>
                <a:latin typeface="Calibri Light"/>
                <a:cs typeface="Calibri Light"/>
              </a:rPr>
              <a:t> (NOU 2019:3) anbefaler Kunnskapsdepartementet å etablere et register for barnehage og skole slik at man for eksempel kan undersøke blant annet fravær i skolen og effekten av spesialundervisning, og hvilken sammenheng det har for læring, psykisk helse og videre livsløp</a:t>
            </a:r>
          </a:p>
          <a:p>
            <a:pPr marL="411480"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Et slikt register vil ha stor betydning for kunnskapsgrunnlaget for barnehage og skole, og kan være grunnlag for mye viktig forskning</a:t>
            </a:r>
          </a:p>
          <a:p>
            <a:pPr marL="411480"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Hva er status?</a:t>
            </a:r>
          </a:p>
          <a:p>
            <a:pPr marL="411480" indent="-411480" defTabSz="274333">
              <a:spcAft>
                <a:spcPts val="1440"/>
              </a:spcAft>
              <a:buFont typeface="Calibri Light" panose="020F0302020204030204" pitchFamily="34" charset="0"/>
              <a:buChar char="̶"/>
              <a:defRPr/>
            </a:pPr>
            <a:r>
              <a:rPr lang="nb-NO" sz="2400" dirty="0">
                <a:solidFill>
                  <a:prstClr val="black"/>
                </a:solidFill>
                <a:latin typeface="Calibri Light"/>
                <a:cs typeface="Calibri Light"/>
              </a:rPr>
              <a:t>Er det andre sektorer som også trenger bedre og mer forskning til rett tid? </a:t>
            </a:r>
          </a:p>
          <a:p>
            <a:pPr marL="960120" lvl="1" indent="-411480" defTabSz="274333">
              <a:spcAft>
                <a:spcPts val="1440"/>
              </a:spcAft>
              <a:buFont typeface="Calibri Light" panose="020F0302020204030204" pitchFamily="34" charset="0"/>
              <a:buChar char="̶"/>
              <a:defRPr/>
            </a:pPr>
            <a:endParaRPr lang="nb-NO" sz="2400" dirty="0">
              <a:solidFill>
                <a:prstClr val="black"/>
              </a:solidFill>
              <a:latin typeface="Calibri Light"/>
              <a:cs typeface="Calibri Light"/>
            </a:endParaRPr>
          </a:p>
        </p:txBody>
      </p:sp>
      <p:sp>
        <p:nvSpPr>
          <p:cNvPr id="3" name="TekstSylinder 2">
            <a:extLst>
              <a:ext uri="{FF2B5EF4-FFF2-40B4-BE49-F238E27FC236}">
                <a16:creationId xmlns:a16="http://schemas.microsoft.com/office/drawing/2014/main" id="{004E4691-47AC-44F5-92AF-390A1C74D50E}"/>
              </a:ext>
            </a:extLst>
          </p:cNvPr>
          <p:cNvSpPr txBox="1"/>
          <p:nvPr/>
        </p:nvSpPr>
        <p:spPr>
          <a:xfrm>
            <a:off x="1451262" y="1100479"/>
            <a:ext cx="12469652" cy="849461"/>
          </a:xfrm>
          <a:prstGeom prst="rect">
            <a:avLst/>
          </a:prstGeom>
          <a:noFill/>
        </p:spPr>
        <p:txBody>
          <a:bodyPr wrap="square" lIns="109727" tIns="54863" rIns="109727" bIns="54863" rtlCol="0" anchor="t">
            <a:spAutoFit/>
          </a:bodyPr>
          <a:lstStyle/>
          <a:p>
            <a:pPr defTabSz="274333">
              <a:defRPr/>
            </a:pPr>
            <a:r>
              <a:rPr lang="nb-NO" sz="4800" dirty="0">
                <a:solidFill>
                  <a:prstClr val="black"/>
                </a:solidFill>
                <a:latin typeface="Calibri" panose="020F0502020204030204"/>
              </a:rPr>
              <a:t>Et kunnskapssystem for barnehage og skole</a:t>
            </a:r>
            <a:endParaRPr lang="nb-NO" sz="1080" dirty="0">
              <a:solidFill>
                <a:prstClr val="black"/>
              </a:solidFill>
              <a:latin typeface="Calibri" panose="020F0502020204030204"/>
            </a:endParaRPr>
          </a:p>
        </p:txBody>
      </p:sp>
    </p:spTree>
    <p:extLst>
      <p:ext uri="{BB962C8B-B14F-4D97-AF65-F5344CB8AC3E}">
        <p14:creationId xmlns:p14="http://schemas.microsoft.com/office/powerpoint/2010/main" val="2397902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8FC98A4A-B390-4EFA-A3DE-3A3DC99C65F3}"/>
              </a:ext>
            </a:extLst>
          </p:cNvPr>
          <p:cNvSpPr txBox="1"/>
          <p:nvPr/>
        </p:nvSpPr>
        <p:spPr>
          <a:xfrm>
            <a:off x="1451261" y="1811173"/>
            <a:ext cx="12522534" cy="5491758"/>
          </a:xfrm>
          <a:prstGeom prst="rect">
            <a:avLst/>
          </a:prstGeom>
          <a:noFill/>
        </p:spPr>
        <p:txBody>
          <a:bodyPr rot="0" spcFirstLastPara="0" vertOverflow="overflow" horzOverflow="overflow" vert="horz" wrap="square" lIns="109727" tIns="54863" rIns="109727" bIns="54863" numCol="1" spcCol="0" rtlCol="0" fromWordArt="0" anchor="t" anchorCtr="0" forceAA="0" compatLnSpc="1">
            <a:prstTxWarp prst="textNoShape">
              <a:avLst/>
            </a:prstTxWarp>
            <a:spAutoFit/>
          </a:bodyPr>
          <a:lstStyle/>
          <a:p>
            <a:pPr defTabSz="274333">
              <a:spcAft>
                <a:spcPts val="720"/>
              </a:spcAft>
              <a:defRPr/>
            </a:pPr>
            <a:r>
              <a:rPr lang="nb-NO" sz="2880" dirty="0">
                <a:solidFill>
                  <a:prstClr val="black"/>
                </a:solidFill>
                <a:latin typeface="Calibri Light"/>
                <a:cs typeface="Calibri Light"/>
              </a:rPr>
              <a:t>Vi må</a:t>
            </a:r>
          </a:p>
          <a:p>
            <a:pPr marL="548640" indent="-548640" defTabSz="274333">
              <a:spcAft>
                <a:spcPts val="720"/>
              </a:spcAft>
              <a:buFont typeface="+mj-lt"/>
              <a:buAutoNum type="arabicPeriod"/>
              <a:defRPr/>
            </a:pPr>
            <a:r>
              <a:rPr lang="nb-NO" sz="2880" dirty="0">
                <a:solidFill>
                  <a:prstClr val="black"/>
                </a:solidFill>
                <a:latin typeface="Calibri Light"/>
                <a:cs typeface="Calibri Light"/>
              </a:rPr>
              <a:t>U</a:t>
            </a:r>
            <a:r>
              <a:rPr lang="nb-NO" sz="2880" dirty="0" err="1">
                <a:solidFill>
                  <a:prstClr val="black"/>
                </a:solidFill>
                <a:latin typeface="Calibri Light"/>
                <a:cs typeface="Calibri Light"/>
              </a:rPr>
              <a:t>tvikle</a:t>
            </a:r>
            <a:r>
              <a:rPr lang="nb-NO" sz="2880" dirty="0">
                <a:solidFill>
                  <a:prstClr val="black"/>
                </a:solidFill>
                <a:latin typeface="Calibri Light"/>
                <a:cs typeface="Calibri Light"/>
              </a:rPr>
              <a:t> et kunnskapssystem for hele samfunnet, på tvers av sektorer</a:t>
            </a:r>
          </a:p>
          <a:p>
            <a:pPr marL="548640" indent="-548640" defTabSz="274333">
              <a:spcAft>
                <a:spcPts val="720"/>
              </a:spcAft>
              <a:buFont typeface="+mj-lt"/>
              <a:buAutoNum type="arabicPeriod"/>
              <a:defRPr/>
            </a:pPr>
            <a:r>
              <a:rPr lang="nb-NO" sz="2880" dirty="0">
                <a:solidFill>
                  <a:prstClr val="black"/>
                </a:solidFill>
                <a:latin typeface="Calibri Light"/>
                <a:cs typeface="Calibri Light"/>
              </a:rPr>
              <a:t>Investere i fortrinn: Registre, kohorter, biobanker, kompetanse, et velfungerende samfunn</a:t>
            </a:r>
          </a:p>
          <a:p>
            <a:pPr marL="548640" indent="-548640" defTabSz="274333">
              <a:spcAft>
                <a:spcPts val="720"/>
              </a:spcAft>
              <a:buFont typeface="+mj-lt"/>
              <a:buAutoNum type="arabicPeriod"/>
              <a:defRPr/>
            </a:pPr>
            <a:r>
              <a:rPr lang="nb-NO" sz="2880" dirty="0">
                <a:solidFill>
                  <a:prstClr val="black"/>
                </a:solidFill>
                <a:latin typeface="Calibri Light"/>
                <a:cs typeface="Calibri Light"/>
              </a:rPr>
              <a:t>Ta i bruk data vi har</a:t>
            </a:r>
          </a:p>
          <a:p>
            <a:pPr marL="960120" lvl="1" indent="-411480" defTabSz="274333">
              <a:spcAft>
                <a:spcPts val="360"/>
              </a:spcAft>
              <a:buFont typeface="Calibri Light" panose="020F0302020204030204" pitchFamily="34" charset="0"/>
              <a:buChar char="̶"/>
              <a:defRPr/>
            </a:pPr>
            <a:r>
              <a:rPr lang="nb-NO" sz="2880" dirty="0">
                <a:solidFill>
                  <a:prstClr val="black"/>
                </a:solidFill>
                <a:latin typeface="Calibri Light"/>
                <a:cs typeface="Calibri Light"/>
              </a:rPr>
              <a:t>Få på plass den digitale infrastrukturen for registerdata</a:t>
            </a:r>
          </a:p>
          <a:p>
            <a:pPr marL="960120" lvl="1" indent="-411480" defTabSz="274333">
              <a:spcAft>
                <a:spcPts val="1440"/>
              </a:spcAft>
              <a:buFont typeface="Calibri Light" panose="020F0302020204030204" pitchFamily="34" charset="0"/>
              <a:buChar char="̶"/>
              <a:defRPr/>
            </a:pPr>
            <a:r>
              <a:rPr lang="nb-NO" sz="2880" dirty="0">
                <a:solidFill>
                  <a:prstClr val="black"/>
                </a:solidFill>
                <a:latin typeface="Calibri Light"/>
                <a:cs typeface="Calibri Light"/>
              </a:rPr>
              <a:t>Fjerne juridiske og organisatoriske hindres</a:t>
            </a:r>
          </a:p>
          <a:p>
            <a:pPr marL="960120" lvl="1" indent="-411480" defTabSz="274333">
              <a:spcAft>
                <a:spcPts val="1440"/>
              </a:spcAft>
              <a:buFont typeface="Calibri Light" panose="020F0302020204030204" pitchFamily="34" charset="0"/>
              <a:buChar char="̶"/>
              <a:defRPr/>
            </a:pPr>
            <a:r>
              <a:rPr lang="nb-NO" sz="2880" dirty="0">
                <a:solidFill>
                  <a:prstClr val="black"/>
                </a:solidFill>
                <a:latin typeface="Calibri Light"/>
                <a:cs typeface="Calibri Light"/>
              </a:rPr>
              <a:t>Sørge for at verdien av data kommer fellesskapet til gode</a:t>
            </a:r>
          </a:p>
          <a:p>
            <a:pPr marL="548640" indent="-548640" defTabSz="274333">
              <a:spcAft>
                <a:spcPts val="1440"/>
              </a:spcAft>
              <a:buFont typeface="+mj-lt"/>
              <a:buAutoNum type="arabicPeriod"/>
              <a:defRPr/>
            </a:pPr>
            <a:r>
              <a:rPr lang="nb-NO" sz="2880" dirty="0">
                <a:solidFill>
                  <a:prstClr val="black"/>
                </a:solidFill>
                <a:latin typeface="Calibri Light"/>
                <a:cs typeface="Calibri Light"/>
              </a:rPr>
              <a:t>Vise nytten av kunnskapsproduksjonen</a:t>
            </a:r>
          </a:p>
          <a:p>
            <a:pPr marL="548640" indent="-548640" defTabSz="274333">
              <a:spcAft>
                <a:spcPts val="1440"/>
              </a:spcAft>
              <a:buFont typeface="+mj-lt"/>
              <a:buAutoNum type="arabicPeriod"/>
              <a:defRPr/>
            </a:pPr>
            <a:r>
              <a:rPr lang="nb-NO" sz="2880" dirty="0">
                <a:solidFill>
                  <a:prstClr val="black"/>
                </a:solidFill>
                <a:latin typeface="Calibri Light"/>
                <a:cs typeface="Calibri Light"/>
              </a:rPr>
              <a:t>Visjon: En stat som forsker og bruker kunnskapsproduksjon til å forbedre seg</a:t>
            </a:r>
          </a:p>
        </p:txBody>
      </p:sp>
      <p:sp>
        <p:nvSpPr>
          <p:cNvPr id="3" name="TekstSylinder 2">
            <a:extLst>
              <a:ext uri="{FF2B5EF4-FFF2-40B4-BE49-F238E27FC236}">
                <a16:creationId xmlns:a16="http://schemas.microsoft.com/office/drawing/2014/main" id="{004E4691-47AC-44F5-92AF-390A1C74D50E}"/>
              </a:ext>
            </a:extLst>
          </p:cNvPr>
          <p:cNvSpPr txBox="1"/>
          <p:nvPr/>
        </p:nvSpPr>
        <p:spPr>
          <a:xfrm>
            <a:off x="1451261" y="1100480"/>
            <a:ext cx="11382611" cy="849461"/>
          </a:xfrm>
          <a:prstGeom prst="rect">
            <a:avLst/>
          </a:prstGeom>
          <a:noFill/>
        </p:spPr>
        <p:txBody>
          <a:bodyPr wrap="square" lIns="109727" tIns="54863" rIns="109727" bIns="54863" rtlCol="0" anchor="t">
            <a:spAutoFit/>
          </a:bodyPr>
          <a:lstStyle/>
          <a:p>
            <a:pPr defTabSz="274333">
              <a:defRPr/>
            </a:pPr>
            <a:r>
              <a:rPr lang="nb-NO" sz="4800" dirty="0">
                <a:solidFill>
                  <a:prstClr val="black"/>
                </a:solidFill>
                <a:latin typeface="Calibri" panose="020F0502020204030204"/>
              </a:rPr>
              <a:t>Hva nå?</a:t>
            </a:r>
            <a:endParaRPr lang="nb-NO" sz="1080" dirty="0">
              <a:solidFill>
                <a:prstClr val="black"/>
              </a:solidFill>
              <a:latin typeface="Calibri" panose="020F0502020204030204"/>
            </a:endParaRPr>
          </a:p>
        </p:txBody>
      </p:sp>
    </p:spTree>
    <p:extLst>
      <p:ext uri="{BB962C8B-B14F-4D97-AF65-F5344CB8AC3E}">
        <p14:creationId xmlns:p14="http://schemas.microsoft.com/office/powerpoint/2010/main" val="30357037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263458-2F6A-4C9A-BFD5-4140764A7D1D}"/>
              </a:ext>
            </a:extLst>
          </p:cNvPr>
          <p:cNvSpPr txBox="1"/>
          <p:nvPr/>
        </p:nvSpPr>
        <p:spPr>
          <a:xfrm flipH="1">
            <a:off x="2259579" y="5856025"/>
            <a:ext cx="9711566" cy="1754326"/>
          </a:xfrm>
          <a:prstGeom prst="rect">
            <a:avLst/>
          </a:prstGeom>
          <a:noFill/>
        </p:spPr>
        <p:txBody>
          <a:bodyPr wrap="square" rtlCol="0">
            <a:spAutoFit/>
          </a:bodyPr>
          <a:lstStyle/>
          <a:p>
            <a:pPr algn="ctr" defTabSz="1097280"/>
            <a:r>
              <a:rPr lang="nb-NO" sz="2160" dirty="0">
                <a:solidFill>
                  <a:prstClr val="white"/>
                </a:solidFill>
                <a:latin typeface="Arial"/>
              </a:rPr>
              <a:t>Camilla Stoltenberg</a:t>
            </a:r>
          </a:p>
          <a:p>
            <a:pPr algn="ctr" defTabSz="1097280"/>
            <a:r>
              <a:rPr lang="nb-NO" sz="2160" dirty="0">
                <a:solidFill>
                  <a:prstClr val="white"/>
                </a:solidFill>
                <a:latin typeface="Arial"/>
              </a:rPr>
              <a:t>Konsernsjef</a:t>
            </a:r>
          </a:p>
          <a:p>
            <a:pPr algn="ctr" defTabSz="1097280"/>
            <a:r>
              <a:rPr lang="nb-NO" sz="2160" dirty="0">
                <a:solidFill>
                  <a:prstClr val="white"/>
                </a:solidFill>
                <a:latin typeface="Arial"/>
              </a:rPr>
              <a:t>NORCE Norwegian Research Centre AS</a:t>
            </a:r>
            <a:br>
              <a:rPr lang="nb-NO" sz="2160" dirty="0">
                <a:solidFill>
                  <a:prstClr val="white"/>
                </a:solidFill>
                <a:latin typeface="Arial"/>
              </a:rPr>
            </a:br>
            <a:r>
              <a:rPr lang="nb-NO" sz="2160" dirty="0">
                <a:solidFill>
                  <a:prstClr val="white"/>
                </a:solidFill>
                <a:latin typeface="Arial"/>
                <a:hlinkClick r:id="rId2"/>
              </a:rPr>
              <a:t>csto@norceresearch.no</a:t>
            </a:r>
            <a:endParaRPr lang="nb-NO" sz="2160" dirty="0">
              <a:solidFill>
                <a:prstClr val="white"/>
              </a:solidFill>
              <a:latin typeface="Arial"/>
            </a:endParaRPr>
          </a:p>
          <a:p>
            <a:pPr algn="ctr" defTabSz="1097280"/>
            <a:r>
              <a:rPr lang="nb-NO" sz="2160" dirty="0">
                <a:solidFill>
                  <a:prstClr val="white"/>
                </a:solidFill>
                <a:latin typeface="Arial"/>
              </a:rPr>
              <a:t>+47 91195562</a:t>
            </a:r>
          </a:p>
        </p:txBody>
      </p:sp>
    </p:spTree>
    <p:extLst>
      <p:ext uri="{BB962C8B-B14F-4D97-AF65-F5344CB8AC3E}">
        <p14:creationId xmlns:p14="http://schemas.microsoft.com/office/powerpoint/2010/main" val="68838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791242"/>
          </a:xfrm>
          <a:prstGeom prst="rect">
            <a:avLst/>
          </a:prstGeom>
          <a:noFill/>
        </p:spPr>
        <p:txBody>
          <a:bodyPr wrap="square" lIns="0" tIns="0" rIns="0" bIns="0" rtlCol="0">
            <a:spAutoFit/>
          </a:bodyPr>
          <a:lstStyle/>
          <a:p>
            <a:pPr>
              <a:tabLst>
                <a:tab pos="2125663" algn="l"/>
              </a:tabLst>
            </a:pPr>
            <a:r>
              <a:rPr lang="nb-NO" dirty="0">
                <a:solidFill>
                  <a:schemeClr val="accent1"/>
                </a:solidFill>
              </a:rPr>
              <a:t>14.40 – 14.50	Spørsmål og diskusjon</a:t>
            </a:r>
            <a:br>
              <a:rPr lang="nb-NO" dirty="0">
                <a:solidFill>
                  <a:schemeClr val="accent1"/>
                </a:solidFill>
              </a:rPr>
            </a:b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3391767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791242"/>
          </a:xfrm>
          <a:prstGeom prst="rect">
            <a:avLst/>
          </a:prstGeom>
          <a:noFill/>
        </p:spPr>
        <p:txBody>
          <a:bodyPr wrap="square" lIns="0" tIns="0" rIns="0" bIns="0" rtlCol="0">
            <a:spAutoFit/>
          </a:bodyPr>
          <a:lstStyle/>
          <a:p>
            <a:pPr>
              <a:tabLst>
                <a:tab pos="2125663" algn="l"/>
              </a:tabLst>
            </a:pPr>
            <a:r>
              <a:rPr lang="nb-NO" dirty="0">
                <a:solidFill>
                  <a:schemeClr val="accent1"/>
                </a:solidFill>
              </a:rPr>
              <a:t>14.50 – 15.10	PAUSE</a:t>
            </a:r>
            <a:br>
              <a:rPr lang="nb-NO" dirty="0">
                <a:solidFill>
                  <a:schemeClr val="accent1"/>
                </a:solidFill>
              </a:rPr>
            </a:b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1731777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E09C72D6-0904-244C-B491-41AC642957E4}"/>
              </a:ext>
            </a:extLst>
          </p:cNvPr>
          <p:cNvSpPr/>
          <p:nvPr/>
        </p:nvSpPr>
        <p:spPr>
          <a:xfrm>
            <a:off x="10773293" y="0"/>
            <a:ext cx="4068785"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 name="Rektangel 1">
            <a:extLst>
              <a:ext uri="{FF2B5EF4-FFF2-40B4-BE49-F238E27FC236}">
                <a16:creationId xmlns:a16="http://schemas.microsoft.com/office/drawing/2014/main" id="{7EDA87F8-D294-EA42-9ABD-C4C23A21B9C6}"/>
              </a:ext>
            </a:extLst>
          </p:cNvPr>
          <p:cNvSpPr/>
          <p:nvPr/>
        </p:nvSpPr>
        <p:spPr>
          <a:xfrm>
            <a:off x="-1" y="1"/>
            <a:ext cx="1862051" cy="1800000"/>
          </a:xfrm>
          <a:prstGeom prst="rect">
            <a:avLst/>
          </a:prstGeom>
          <a:solidFill>
            <a:srgbClr val="9AA2A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fikk 3">
            <a:extLst>
              <a:ext uri="{FF2B5EF4-FFF2-40B4-BE49-F238E27FC236}">
                <a16:creationId xmlns:a16="http://schemas.microsoft.com/office/drawing/2014/main" id="{8243A6EF-E487-2C47-832F-2C2CB104F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188" y="203819"/>
            <a:ext cx="1429673" cy="1429673"/>
          </a:xfrm>
          <a:prstGeom prst="rect">
            <a:avLst/>
          </a:prstGeom>
        </p:spPr>
      </p:pic>
      <p:sp>
        <p:nvSpPr>
          <p:cNvPr id="8" name="Rektangel 7">
            <a:extLst>
              <a:ext uri="{FF2B5EF4-FFF2-40B4-BE49-F238E27FC236}">
                <a16:creationId xmlns:a16="http://schemas.microsoft.com/office/drawing/2014/main" id="{180EC2AE-4011-9B40-B24B-E6628E3C67DE}"/>
              </a:ext>
            </a:extLst>
          </p:cNvPr>
          <p:cNvSpPr/>
          <p:nvPr/>
        </p:nvSpPr>
        <p:spPr>
          <a:xfrm>
            <a:off x="1862050" y="0"/>
            <a:ext cx="8911243" cy="1800000"/>
          </a:xfrm>
          <a:prstGeom prst="rect">
            <a:avLst/>
          </a:prstGeom>
          <a:solidFill>
            <a:srgbClr val="9AA2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8764E8A-EE42-1047-B703-4AE2D438FF84}"/>
              </a:ext>
            </a:extLst>
          </p:cNvPr>
          <p:cNvSpPr txBox="1"/>
          <p:nvPr/>
        </p:nvSpPr>
        <p:spPr>
          <a:xfrm>
            <a:off x="2426908" y="3431810"/>
            <a:ext cx="9267360" cy="3956211"/>
          </a:xfrm>
          <a:prstGeom prst="rect">
            <a:avLst/>
          </a:prstGeom>
          <a:noFill/>
        </p:spPr>
        <p:txBody>
          <a:bodyPr wrap="square" lIns="0" tIns="0" rIns="0" bIns="0" rtlCol="0">
            <a:spAutoFit/>
          </a:bodyPr>
          <a:lstStyle/>
          <a:p>
            <a:pPr>
              <a:tabLst>
                <a:tab pos="2125663" algn="l"/>
              </a:tabLst>
            </a:pPr>
            <a:r>
              <a:rPr lang="nb-NO" dirty="0">
                <a:solidFill>
                  <a:schemeClr val="accent1"/>
                </a:solidFill>
              </a:rPr>
              <a:t>15.10 – 15.50	</a:t>
            </a:r>
            <a:r>
              <a:rPr lang="nn-NO" b="1" dirty="0">
                <a:solidFill>
                  <a:schemeClr val="accent1"/>
                </a:solidFill>
              </a:rPr>
              <a:t>Grenseflate mellom forsking og utdanning: 	rekruttere, utvikle og behalde medarbeidarar</a:t>
            </a:r>
            <a:endParaRPr lang="nb-NO" b="1" dirty="0">
              <a:solidFill>
                <a:schemeClr val="accent1"/>
              </a:solidFill>
            </a:endParaRPr>
          </a:p>
          <a:p>
            <a:pPr>
              <a:tabLst>
                <a:tab pos="2125663" algn="l"/>
              </a:tabLst>
            </a:pPr>
            <a:r>
              <a:rPr lang="nb-NO" b="1" dirty="0">
                <a:solidFill>
                  <a:schemeClr val="accent1"/>
                </a:solidFill>
              </a:rPr>
              <a:t>	</a:t>
            </a:r>
            <a:r>
              <a:rPr lang="nb-NO" dirty="0">
                <a:solidFill>
                  <a:schemeClr val="accent1"/>
                </a:solidFill>
              </a:rPr>
              <a:t>v/ Bjørn Egil Vikse, fagdirektør, Helse Vest</a:t>
            </a:r>
          </a:p>
          <a:p>
            <a:pPr>
              <a:tabLst>
                <a:tab pos="2125663" algn="l"/>
              </a:tabLst>
            </a:pPr>
            <a:endParaRPr lang="nb-NO" dirty="0">
              <a:solidFill>
                <a:schemeClr val="accent1"/>
              </a:solidFill>
            </a:endParaRPr>
          </a:p>
          <a:p>
            <a:pPr>
              <a:tabLst>
                <a:tab pos="2125663" algn="l"/>
              </a:tabLst>
            </a:pPr>
            <a:r>
              <a:rPr lang="nb-NO" dirty="0">
                <a:solidFill>
                  <a:schemeClr val="accent1"/>
                </a:solidFill>
              </a:rPr>
              <a:t>	</a:t>
            </a:r>
            <a:r>
              <a:rPr lang="nn-NO" b="1" dirty="0">
                <a:solidFill>
                  <a:schemeClr val="accent1"/>
                </a:solidFill>
              </a:rPr>
              <a:t>Forsking for å rekruttere og halde på medarbeidarar 	– erfaringar frå Helse Førde</a:t>
            </a:r>
          </a:p>
          <a:p>
            <a:pPr>
              <a:tabLst>
                <a:tab pos="2125663" algn="l"/>
              </a:tabLst>
            </a:pPr>
            <a:r>
              <a:rPr lang="nb-NO" dirty="0">
                <a:solidFill>
                  <a:schemeClr val="accent1"/>
                </a:solidFill>
              </a:rPr>
              <a:t>	v/Christian Moltu, forskingssjef for psykisk helsevern i 	Helse Førde og professor II ved </a:t>
            </a:r>
            <a:r>
              <a:rPr lang="nb-NO" dirty="0" err="1">
                <a:solidFill>
                  <a:schemeClr val="accent1"/>
                </a:solidFill>
              </a:rPr>
              <a:t>Høgskulen</a:t>
            </a:r>
            <a:r>
              <a:rPr lang="nb-NO" dirty="0">
                <a:solidFill>
                  <a:schemeClr val="accent1"/>
                </a:solidFill>
              </a:rPr>
              <a:t> på 	Vestlandet</a:t>
            </a:r>
            <a:br>
              <a:rPr lang="nb-NO" dirty="0">
                <a:solidFill>
                  <a:schemeClr val="accent1"/>
                </a:solidFill>
              </a:rPr>
            </a:br>
            <a:endParaRPr lang="nb-NO" i="1" dirty="0">
              <a:solidFill>
                <a:schemeClr val="accent1"/>
              </a:solidFill>
            </a:endParaRPr>
          </a:p>
        </p:txBody>
      </p:sp>
      <p:sp>
        <p:nvSpPr>
          <p:cNvPr id="9" name="Rektangel 8">
            <a:extLst>
              <a:ext uri="{FF2B5EF4-FFF2-40B4-BE49-F238E27FC236}">
                <a16:creationId xmlns:a16="http://schemas.microsoft.com/office/drawing/2014/main" id="{A0B61ACA-7D01-3B43-BBF1-377CCDC0CED9}"/>
              </a:ext>
            </a:extLst>
          </p:cNvPr>
          <p:cNvSpPr/>
          <p:nvPr/>
        </p:nvSpPr>
        <p:spPr>
          <a:xfrm>
            <a:off x="2360406" y="2722186"/>
            <a:ext cx="2014975" cy="353943"/>
          </a:xfrm>
          <a:prstGeom prst="rect">
            <a:avLst/>
          </a:prstGeom>
        </p:spPr>
        <p:txBody>
          <a:bodyPr wrap="none">
            <a:spAutoFit/>
          </a:bodyPr>
          <a:lstStyle/>
          <a:p>
            <a:r>
              <a:rPr lang="nb-NO" sz="1700" b="1" cap="all" spc="150" dirty="0">
                <a:solidFill>
                  <a:schemeClr val="accent1"/>
                </a:solidFill>
              </a:rPr>
              <a:t>Program dag 1</a:t>
            </a:r>
            <a:endParaRPr lang="nb-NO" sz="1700" dirty="0">
              <a:solidFill>
                <a:schemeClr val="accent1"/>
              </a:solidFill>
            </a:endParaRPr>
          </a:p>
        </p:txBody>
      </p:sp>
      <p:pic>
        <p:nvPicPr>
          <p:cNvPr id="5" name="Grafikk 4">
            <a:extLst>
              <a:ext uri="{FF2B5EF4-FFF2-40B4-BE49-F238E27FC236}">
                <a16:creationId xmlns:a16="http://schemas.microsoft.com/office/drawing/2014/main" id="{96B72A49-A84F-6248-AA42-0098AEFFC2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836" y="740034"/>
            <a:ext cx="7631788" cy="357245"/>
          </a:xfrm>
          <a:prstGeom prst="rect">
            <a:avLst/>
          </a:prstGeom>
        </p:spPr>
      </p:pic>
      <p:pic>
        <p:nvPicPr>
          <p:cNvPr id="19" name="Grafikk 18">
            <a:extLst>
              <a:ext uri="{FF2B5EF4-FFF2-40B4-BE49-F238E27FC236}">
                <a16:creationId xmlns:a16="http://schemas.microsoft.com/office/drawing/2014/main" id="{CA603CA0-87EC-D541-A75A-B9370D9514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88705" y="7539949"/>
            <a:ext cx="1572704" cy="389569"/>
          </a:xfrm>
          <a:prstGeom prst="rect">
            <a:avLst/>
          </a:prstGeom>
        </p:spPr>
      </p:pic>
      <p:sp>
        <p:nvSpPr>
          <p:cNvPr id="3" name="TekstSylinder 2">
            <a:extLst>
              <a:ext uri="{FF2B5EF4-FFF2-40B4-BE49-F238E27FC236}">
                <a16:creationId xmlns:a16="http://schemas.microsoft.com/office/drawing/2014/main" id="{926E866A-339E-E951-E3C7-41F59B50B90F}"/>
              </a:ext>
            </a:extLst>
          </p:cNvPr>
          <p:cNvSpPr txBox="1"/>
          <p:nvPr/>
        </p:nvSpPr>
        <p:spPr>
          <a:xfrm>
            <a:off x="10773293" y="354934"/>
            <a:ext cx="3388116" cy="1123384"/>
          </a:xfrm>
          <a:prstGeom prst="rect">
            <a:avLst/>
          </a:prstGeom>
          <a:noFill/>
        </p:spPr>
        <p:txBody>
          <a:bodyPr wrap="square" lIns="0" tIns="0" rIns="0" bIns="0" rtlCol="0">
            <a:spAutoFit/>
          </a:bodyPr>
          <a:lstStyle/>
          <a:p>
            <a:pPr algn="r">
              <a:spcAft>
                <a:spcPts val="600"/>
              </a:spcAft>
            </a:pPr>
            <a:r>
              <a:rPr lang="nb-NO" sz="1700" b="1" cap="all" spc="150" dirty="0">
                <a:solidFill>
                  <a:schemeClr val="bg1"/>
                </a:solidFill>
              </a:rPr>
              <a:t>16. november 2023</a:t>
            </a:r>
          </a:p>
          <a:p>
            <a:pPr algn="r">
              <a:spcAft>
                <a:spcPts val="600"/>
              </a:spcAft>
            </a:pPr>
            <a:r>
              <a:rPr lang="nb-NO" sz="1700" spc="100" dirty="0">
                <a:solidFill>
                  <a:schemeClr val="bg1"/>
                </a:solidFill>
              </a:rPr>
              <a:t>Møteleder: </a:t>
            </a:r>
            <a:br>
              <a:rPr lang="nb-NO" sz="1700" spc="100" dirty="0">
                <a:solidFill>
                  <a:schemeClr val="bg1"/>
                </a:solidFill>
              </a:rPr>
            </a:br>
            <a:r>
              <a:rPr lang="nb-NO" sz="1700" spc="100" dirty="0">
                <a:solidFill>
                  <a:schemeClr val="bg1"/>
                </a:solidFill>
              </a:rPr>
              <a:t>Bjørn Egil Vikse, </a:t>
            </a:r>
            <a:br>
              <a:rPr lang="nb-NO" sz="1700" spc="100" dirty="0">
                <a:solidFill>
                  <a:schemeClr val="bg1"/>
                </a:solidFill>
              </a:rPr>
            </a:br>
            <a:r>
              <a:rPr lang="nb-NO" sz="1700" spc="100" dirty="0">
                <a:solidFill>
                  <a:schemeClr val="bg1"/>
                </a:solidFill>
              </a:rPr>
              <a:t>fagdirektør i Helse Vest</a:t>
            </a:r>
          </a:p>
        </p:txBody>
      </p:sp>
    </p:spTree>
    <p:extLst>
      <p:ext uri="{BB962C8B-B14F-4D97-AF65-F5344CB8AC3E}">
        <p14:creationId xmlns:p14="http://schemas.microsoft.com/office/powerpoint/2010/main" val="3230376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5850F5-86F1-4DD0-9EFF-4B9352F50FD8}"/>
              </a:ext>
            </a:extLst>
          </p:cNvPr>
          <p:cNvSpPr>
            <a:spLocks noGrp="1"/>
          </p:cNvSpPr>
          <p:nvPr>
            <p:ph type="ctrTitle"/>
          </p:nvPr>
        </p:nvSpPr>
        <p:spPr>
          <a:xfrm>
            <a:off x="3154681" y="1728908"/>
            <a:ext cx="8791574" cy="3066964"/>
          </a:xfrm>
        </p:spPr>
        <p:txBody>
          <a:bodyPr/>
          <a:lstStyle/>
          <a:p>
            <a:r>
              <a:rPr lang="nb-NO" dirty="0"/>
              <a:t>Grenseflate mellom forskning og utdanning</a:t>
            </a:r>
            <a:br>
              <a:rPr lang="nb-NO" dirty="0"/>
            </a:br>
            <a:r>
              <a:rPr lang="nb-NO" dirty="0"/>
              <a:t>-</a:t>
            </a:r>
            <a:br>
              <a:rPr lang="nb-NO" dirty="0"/>
            </a:br>
            <a:r>
              <a:rPr lang="nb-NO" dirty="0"/>
              <a:t>Rekruttere, utvikle og beholde medarbeidere</a:t>
            </a:r>
          </a:p>
        </p:txBody>
      </p:sp>
      <p:sp>
        <p:nvSpPr>
          <p:cNvPr id="3" name="Undertittel 2">
            <a:extLst>
              <a:ext uri="{FF2B5EF4-FFF2-40B4-BE49-F238E27FC236}">
                <a16:creationId xmlns:a16="http://schemas.microsoft.com/office/drawing/2014/main" id="{6D6FCB6D-5EA5-4925-9FE4-A061B2D1ADF9}"/>
              </a:ext>
            </a:extLst>
          </p:cNvPr>
          <p:cNvSpPr>
            <a:spLocks noGrp="1"/>
          </p:cNvSpPr>
          <p:nvPr>
            <p:ph type="subTitle" idx="1"/>
          </p:nvPr>
        </p:nvSpPr>
        <p:spPr>
          <a:xfrm>
            <a:off x="3154681" y="5762030"/>
            <a:ext cx="8791574" cy="738664"/>
          </a:xfrm>
        </p:spPr>
        <p:txBody>
          <a:bodyPr/>
          <a:lstStyle/>
          <a:p>
            <a:r>
              <a:rPr lang="nb-NO" dirty="0"/>
              <a:t>Bjørn Egil Vikse</a:t>
            </a:r>
          </a:p>
          <a:p>
            <a:r>
              <a:rPr lang="nb-NO" dirty="0"/>
              <a:t>Fagdirektør Helse Vest RHF</a:t>
            </a:r>
          </a:p>
        </p:txBody>
      </p:sp>
    </p:spTree>
    <p:extLst>
      <p:ext uri="{BB962C8B-B14F-4D97-AF65-F5344CB8AC3E}">
        <p14:creationId xmlns:p14="http://schemas.microsoft.com/office/powerpoint/2010/main" val="3258745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5C9274-ACDD-9048-B457-56D8743A8902}"/>
              </a:ext>
            </a:extLst>
          </p:cNvPr>
          <p:cNvSpPr/>
          <p:nvPr/>
        </p:nvSpPr>
        <p:spPr>
          <a:xfrm>
            <a:off x="5219700" y="0"/>
            <a:ext cx="9410700" cy="94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tel 2">
            <a:extLst>
              <a:ext uri="{FF2B5EF4-FFF2-40B4-BE49-F238E27FC236}">
                <a16:creationId xmlns:a16="http://schemas.microsoft.com/office/drawing/2014/main" id="{AC907CFC-83CB-6E42-9744-B78ADDBBD01F}"/>
              </a:ext>
            </a:extLst>
          </p:cNvPr>
          <p:cNvSpPr txBox="1">
            <a:spLocks/>
          </p:cNvSpPr>
          <p:nvPr/>
        </p:nvSpPr>
        <p:spPr>
          <a:xfrm>
            <a:off x="863318" y="256531"/>
            <a:ext cx="12302671" cy="1145071"/>
          </a:xfrm>
          <a:prstGeom prst="rect">
            <a:avLst/>
          </a:prstGeom>
        </p:spPr>
        <p:txBody>
          <a:bodyPr lIns="91440" tIns="45720" rIns="91440" bIns="45720" anchor="t">
            <a:normAutofit fontScale="92500" lnSpcReduction="20000"/>
          </a:bodyPr>
          <a:lstStyle>
            <a:lvl1pPr algn="l" defTabSz="914400" rtl="0" eaLnBrk="1" latinLnBrk="0" hangingPunct="1">
              <a:lnSpc>
                <a:spcPts val="3200"/>
              </a:lnSpc>
              <a:spcBef>
                <a:spcPct val="0"/>
              </a:spcBef>
              <a:buNone/>
              <a:defRPr sz="3000" b="1" kern="1200" cap="none" baseline="0">
                <a:solidFill>
                  <a:schemeClr val="tx1"/>
                </a:solidFill>
                <a:latin typeface="+mj-lt"/>
                <a:ea typeface="+mj-ea"/>
                <a:cs typeface="+mj-cs"/>
              </a:defRPr>
            </a:lvl1pPr>
          </a:lstStyle>
          <a:p>
            <a:pPr>
              <a:lnSpc>
                <a:spcPct val="100000"/>
              </a:lnSpc>
            </a:pPr>
            <a:br>
              <a:rPr lang="nb-NO" sz="4400" b="0" dirty="0"/>
            </a:br>
            <a:r>
              <a:rPr lang="nb-NO" sz="4400" b="0" dirty="0">
                <a:solidFill>
                  <a:schemeClr val="accent1"/>
                </a:solidFill>
              </a:rPr>
              <a:t>Årets søknadsrunde til Helse Vest forskningsmidler</a:t>
            </a:r>
          </a:p>
        </p:txBody>
      </p:sp>
      <p:sp>
        <p:nvSpPr>
          <p:cNvPr id="8" name="Rektangel 7">
            <a:extLst>
              <a:ext uri="{FF2B5EF4-FFF2-40B4-BE49-F238E27FC236}">
                <a16:creationId xmlns:a16="http://schemas.microsoft.com/office/drawing/2014/main" id="{7AC6C532-985C-2F43-8951-90CCF6E14D8C}"/>
              </a:ext>
            </a:extLst>
          </p:cNvPr>
          <p:cNvSpPr/>
          <p:nvPr/>
        </p:nvSpPr>
        <p:spPr>
          <a:xfrm>
            <a:off x="-3600" y="7006792"/>
            <a:ext cx="14634000" cy="173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7EB98D3B-6628-F543-AAE6-62209901C911}"/>
              </a:ext>
            </a:extLst>
          </p:cNvPr>
          <p:cNvSpPr/>
          <p:nvPr/>
        </p:nvSpPr>
        <p:spPr>
          <a:xfrm>
            <a:off x="-3600" y="7180091"/>
            <a:ext cx="14634000" cy="68607"/>
          </a:xfrm>
          <a:prstGeom prst="rect">
            <a:avLst/>
          </a:prstGeom>
          <a:solidFill>
            <a:srgbClr val="C2C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9398B92E-5D3C-4148-9072-AA940C659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828"/>
          <a:stretch/>
        </p:blipFill>
        <p:spPr>
          <a:xfrm>
            <a:off x="971864" y="7522365"/>
            <a:ext cx="2025699" cy="405028"/>
          </a:xfrm>
          <a:prstGeom prst="rect">
            <a:avLst/>
          </a:prstGeom>
        </p:spPr>
      </p:pic>
      <p:pic>
        <p:nvPicPr>
          <p:cNvPr id="14" name="Bilde 13">
            <a:extLst>
              <a:ext uri="{FF2B5EF4-FFF2-40B4-BE49-F238E27FC236}">
                <a16:creationId xmlns:a16="http://schemas.microsoft.com/office/drawing/2014/main" id="{EF775AAB-EF5C-4145-A2FF-852CDCFB9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15" t="-365" r="32099"/>
          <a:stretch/>
        </p:blipFill>
        <p:spPr>
          <a:xfrm>
            <a:off x="5875289" y="7522365"/>
            <a:ext cx="1082566" cy="406504"/>
          </a:xfrm>
          <a:prstGeom prst="rect">
            <a:avLst/>
          </a:prstGeom>
        </p:spPr>
      </p:pic>
      <p:pic>
        <p:nvPicPr>
          <p:cNvPr id="16" name="Bilde 15">
            <a:extLst>
              <a:ext uri="{FF2B5EF4-FFF2-40B4-BE49-F238E27FC236}">
                <a16:creationId xmlns:a16="http://schemas.microsoft.com/office/drawing/2014/main" id="{30B57108-1619-F445-B332-64C0392F41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16" t="-365" r="48750"/>
          <a:stretch/>
        </p:blipFill>
        <p:spPr>
          <a:xfrm>
            <a:off x="3594540" y="7522365"/>
            <a:ext cx="1775050" cy="406504"/>
          </a:xfrm>
          <a:prstGeom prst="rect">
            <a:avLst/>
          </a:prstGeom>
        </p:spPr>
      </p:pic>
      <p:pic>
        <p:nvPicPr>
          <p:cNvPr id="17" name="Bilde 16">
            <a:extLst>
              <a:ext uri="{FF2B5EF4-FFF2-40B4-BE49-F238E27FC236}">
                <a16:creationId xmlns:a16="http://schemas.microsoft.com/office/drawing/2014/main" id="{72998404-3C3E-6A44-A7C8-88FFDD59D5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5509215" y="7522365"/>
            <a:ext cx="168165" cy="406504"/>
          </a:xfrm>
          <a:prstGeom prst="rect">
            <a:avLst/>
          </a:prstGeom>
        </p:spPr>
      </p:pic>
      <p:pic>
        <p:nvPicPr>
          <p:cNvPr id="18" name="Bilde 17">
            <a:extLst>
              <a:ext uri="{FF2B5EF4-FFF2-40B4-BE49-F238E27FC236}">
                <a16:creationId xmlns:a16="http://schemas.microsoft.com/office/drawing/2014/main" id="{070292D8-C0B4-F042-8C75-99BC5933B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335" t="-365" r="46493"/>
          <a:stretch/>
        </p:blipFill>
        <p:spPr>
          <a:xfrm>
            <a:off x="3281022" y="7522365"/>
            <a:ext cx="168165" cy="406504"/>
          </a:xfrm>
          <a:prstGeom prst="rect">
            <a:avLst/>
          </a:prstGeom>
        </p:spPr>
      </p:pic>
      <p:pic>
        <p:nvPicPr>
          <p:cNvPr id="19" name="Bilde 18">
            <a:extLst>
              <a:ext uri="{FF2B5EF4-FFF2-40B4-BE49-F238E27FC236}">
                <a16:creationId xmlns:a16="http://schemas.microsoft.com/office/drawing/2014/main" id="{CC31DC62-AAB5-9940-9BF2-05516C02E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766" t="-365" r="18248" b="364"/>
          <a:stretch/>
        </p:blipFill>
        <p:spPr>
          <a:xfrm>
            <a:off x="7041933" y="7522365"/>
            <a:ext cx="1082566" cy="405028"/>
          </a:xfrm>
          <a:prstGeom prst="rect">
            <a:avLst/>
          </a:prstGeom>
        </p:spPr>
      </p:pic>
      <p:pic>
        <p:nvPicPr>
          <p:cNvPr id="20" name="Bilde 19">
            <a:extLst>
              <a:ext uri="{FF2B5EF4-FFF2-40B4-BE49-F238E27FC236}">
                <a16:creationId xmlns:a16="http://schemas.microsoft.com/office/drawing/2014/main" id="{3EAE21EE-5432-C041-B829-89ADED0B38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51" t="-360" r="-218" b="359"/>
          <a:stretch/>
        </p:blipFill>
        <p:spPr>
          <a:xfrm>
            <a:off x="8292665" y="7522365"/>
            <a:ext cx="1429409" cy="405028"/>
          </a:xfrm>
          <a:prstGeom prst="rect">
            <a:avLst/>
          </a:prstGeom>
        </p:spPr>
      </p:pic>
      <p:sp>
        <p:nvSpPr>
          <p:cNvPr id="11" name="Plassholder for innhold 1">
            <a:extLst>
              <a:ext uri="{FF2B5EF4-FFF2-40B4-BE49-F238E27FC236}">
                <a16:creationId xmlns:a16="http://schemas.microsoft.com/office/drawing/2014/main" id="{5F9AF208-3AF4-884F-B2D1-FE3F0DDA0F93}"/>
              </a:ext>
            </a:extLst>
          </p:cNvPr>
          <p:cNvSpPr txBox="1">
            <a:spLocks/>
          </p:cNvSpPr>
          <p:nvPr/>
        </p:nvSpPr>
        <p:spPr>
          <a:xfrm>
            <a:off x="863318" y="2208551"/>
            <a:ext cx="4417342" cy="5080146"/>
          </a:xfrm>
          <a:prstGeom prst="rect">
            <a:avLst/>
          </a:prstGeom>
        </p:spPr>
        <p:txBody>
          <a:bodyPr lIns="91440" tIns="45720" rIns="91440" bIns="45720" anchor="t">
            <a:normAutofit/>
          </a:bodyPr>
          <a:lstStyle>
            <a:lvl1pPr marL="216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ts val="2600"/>
              </a:lnSpc>
              <a:spcBef>
                <a:spcPts val="400"/>
              </a:spcBef>
              <a:buFont typeface="Arial" panose="020B0604020202020204" pitchFamily="34" charset="0"/>
              <a:buChar char="•"/>
              <a:defRPr sz="2400" kern="1200">
                <a:solidFill>
                  <a:schemeClr val="tx1"/>
                </a:solidFill>
                <a:latin typeface="+mn-lt"/>
                <a:ea typeface="+mn-ea"/>
                <a:cs typeface="+mn-cs"/>
              </a:defRPr>
            </a:lvl2pPr>
            <a:lvl3pPr marL="648000" indent="-216000" algn="l" defTabSz="914400" rtl="0" eaLnBrk="1" latinLnBrk="0" hangingPunct="1">
              <a:lnSpc>
                <a:spcPts val="2200"/>
              </a:lnSpc>
              <a:spcBef>
                <a:spcPts val="400"/>
              </a:spcBef>
              <a:buFont typeface="Arial" panose="020B0604020202020204" pitchFamily="34" charset="0"/>
              <a:buChar char="•"/>
              <a:defRPr sz="2000" kern="1200">
                <a:solidFill>
                  <a:schemeClr val="tx1"/>
                </a:solidFill>
                <a:latin typeface="+mn-lt"/>
                <a:ea typeface="+mn-ea"/>
                <a:cs typeface="+mn-cs"/>
              </a:defRPr>
            </a:lvl3pPr>
            <a:lvl4pPr marL="864000" indent="-216000" algn="l" defTabSz="914400" rtl="0" eaLnBrk="1" latinLnBrk="0" hangingPunct="1">
              <a:lnSpc>
                <a:spcPts val="2000"/>
              </a:lnSpc>
              <a:spcBef>
                <a:spcPts val="40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ts val="1800"/>
              </a:lnSpc>
              <a:spcBef>
                <a:spcPts val="4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lnSpc>
                <a:spcPct val="100000"/>
              </a:lnSpc>
            </a:pPr>
            <a:r>
              <a:rPr lang="nb-NO" sz="2600" dirty="0">
                <a:solidFill>
                  <a:schemeClr val="accent1"/>
                </a:solidFill>
              </a:rPr>
              <a:t>248 søknader (opp 1 % fra 2022) </a:t>
            </a:r>
            <a:endParaRPr lang="en-US" dirty="0">
              <a:solidFill>
                <a:schemeClr val="accent1"/>
              </a:solidFill>
            </a:endParaRPr>
          </a:p>
          <a:p>
            <a:pPr marL="0" indent="0">
              <a:lnSpc>
                <a:spcPct val="100000"/>
              </a:lnSpc>
              <a:buNone/>
            </a:pPr>
            <a:endParaRPr lang="nb-NO" sz="2600" dirty="0">
              <a:solidFill>
                <a:schemeClr val="accent1"/>
              </a:solidFill>
            </a:endParaRPr>
          </a:p>
          <a:p>
            <a:pPr marL="215900" indent="-215900">
              <a:lnSpc>
                <a:spcPct val="100000"/>
              </a:lnSpc>
            </a:pPr>
            <a:r>
              <a:rPr lang="nb-NO" sz="2600" dirty="0">
                <a:solidFill>
                  <a:schemeClr val="accent1"/>
                </a:solidFill>
              </a:rPr>
              <a:t>52 % kvinner og 48 % menn</a:t>
            </a:r>
          </a:p>
          <a:p>
            <a:pPr marL="215900" indent="-215900">
              <a:lnSpc>
                <a:spcPct val="100000"/>
              </a:lnSpc>
            </a:pPr>
            <a:endParaRPr lang="nb-NO" sz="2600" dirty="0">
              <a:solidFill>
                <a:schemeClr val="accent1"/>
              </a:solidFill>
            </a:endParaRPr>
          </a:p>
          <a:p>
            <a:pPr marL="215900" indent="-215900">
              <a:lnSpc>
                <a:spcPct val="100000"/>
              </a:lnSpc>
            </a:pPr>
            <a:r>
              <a:rPr lang="nb-NO" sz="2600" dirty="0">
                <a:solidFill>
                  <a:schemeClr val="accent1"/>
                </a:solidFill>
              </a:rPr>
              <a:t>Antall søknader som inkluderer brukermedvirkning er i år på 85 %.</a:t>
            </a:r>
          </a:p>
        </p:txBody>
      </p:sp>
      <p:graphicFrame>
        <p:nvGraphicFramePr>
          <p:cNvPr id="15" name="Tabell 7">
            <a:extLst>
              <a:ext uri="{FF2B5EF4-FFF2-40B4-BE49-F238E27FC236}">
                <a16:creationId xmlns:a16="http://schemas.microsoft.com/office/drawing/2014/main" id="{DF8F0CC0-FA55-3943-92C4-73E629160C48}"/>
              </a:ext>
            </a:extLst>
          </p:cNvPr>
          <p:cNvGraphicFramePr>
            <a:graphicFrameLocks noGrp="1"/>
          </p:cNvGraphicFramePr>
          <p:nvPr>
            <p:extLst>
              <p:ext uri="{D42A27DB-BD31-4B8C-83A1-F6EECF244321}">
                <p14:modId xmlns:p14="http://schemas.microsoft.com/office/powerpoint/2010/main" val="3535891443"/>
              </p:ext>
            </p:extLst>
          </p:nvPr>
        </p:nvGraphicFramePr>
        <p:xfrm>
          <a:off x="5875289" y="1675269"/>
          <a:ext cx="7366243" cy="4933422"/>
        </p:xfrm>
        <a:graphic>
          <a:graphicData uri="http://schemas.openxmlformats.org/drawingml/2006/table">
            <a:tbl>
              <a:tblPr firstRow="1" bandRow="1">
                <a:tableStyleId>{8A107856-5554-42FB-B03E-39F5DBC370BA}</a:tableStyleId>
              </a:tblPr>
              <a:tblGrid>
                <a:gridCol w="2718592">
                  <a:extLst>
                    <a:ext uri="{9D8B030D-6E8A-4147-A177-3AD203B41FA5}">
                      <a16:colId xmlns:a16="http://schemas.microsoft.com/office/drawing/2014/main" val="3595321576"/>
                    </a:ext>
                  </a:extLst>
                </a:gridCol>
                <a:gridCol w="1549217">
                  <a:extLst>
                    <a:ext uri="{9D8B030D-6E8A-4147-A177-3AD203B41FA5}">
                      <a16:colId xmlns:a16="http://schemas.microsoft.com/office/drawing/2014/main" val="2767983106"/>
                    </a:ext>
                  </a:extLst>
                </a:gridCol>
                <a:gridCol w="1549217">
                  <a:extLst>
                    <a:ext uri="{9D8B030D-6E8A-4147-A177-3AD203B41FA5}">
                      <a16:colId xmlns:a16="http://schemas.microsoft.com/office/drawing/2014/main" val="470647621"/>
                    </a:ext>
                  </a:extLst>
                </a:gridCol>
                <a:gridCol w="1549217">
                  <a:extLst>
                    <a:ext uri="{9D8B030D-6E8A-4147-A177-3AD203B41FA5}">
                      <a16:colId xmlns:a16="http://schemas.microsoft.com/office/drawing/2014/main" val="3502063278"/>
                    </a:ext>
                  </a:extLst>
                </a:gridCol>
              </a:tblGrid>
              <a:tr h="650910">
                <a:tc>
                  <a:txBody>
                    <a:bodyPr/>
                    <a:lstStyle/>
                    <a:p>
                      <a:r>
                        <a:rPr lang="nb-NO" sz="2100">
                          <a:solidFill>
                            <a:schemeClr val="bg1"/>
                          </a:solidFill>
                        </a:rPr>
                        <a:t>Søkerinstitusjon</a:t>
                      </a:r>
                    </a:p>
                  </a:txBody>
                  <a:tcPr marL="135263" marR="135263" marT="67632" marB="67632">
                    <a:solidFill>
                      <a:schemeClr val="accent1"/>
                    </a:solidFill>
                  </a:tcPr>
                </a:tc>
                <a:tc>
                  <a:txBody>
                    <a:bodyPr/>
                    <a:lstStyle/>
                    <a:p>
                      <a:pPr lvl="0">
                        <a:buNone/>
                      </a:pPr>
                      <a:r>
                        <a:rPr lang="nb-NO" sz="2100">
                          <a:solidFill>
                            <a:schemeClr val="bg1"/>
                          </a:solidFill>
                        </a:rPr>
                        <a:t>Antall 2024</a:t>
                      </a:r>
                    </a:p>
                  </a:txBody>
                  <a:tcPr marL="135263" marR="135263" marT="67632" marB="67632">
                    <a:solidFill>
                      <a:schemeClr val="accent1"/>
                    </a:solidFill>
                  </a:tcPr>
                </a:tc>
                <a:tc>
                  <a:txBody>
                    <a:bodyPr/>
                    <a:lstStyle/>
                    <a:p>
                      <a:r>
                        <a:rPr lang="nb-NO" sz="2100">
                          <a:solidFill>
                            <a:schemeClr val="bg1"/>
                          </a:solidFill>
                        </a:rPr>
                        <a:t>Antall 2023</a:t>
                      </a:r>
                    </a:p>
                  </a:txBody>
                  <a:tcPr marL="135263" marR="135263" marT="67632" marB="67632">
                    <a:solidFill>
                      <a:schemeClr val="accent1"/>
                    </a:solidFill>
                  </a:tcPr>
                </a:tc>
                <a:tc>
                  <a:txBody>
                    <a:bodyPr/>
                    <a:lstStyle/>
                    <a:p>
                      <a:r>
                        <a:rPr lang="nb-NO" sz="2100">
                          <a:solidFill>
                            <a:schemeClr val="bg1"/>
                          </a:solidFill>
                        </a:rPr>
                        <a:t>Antall 2022</a:t>
                      </a:r>
                    </a:p>
                  </a:txBody>
                  <a:tcPr marL="135263" marR="135263" marT="67632" marB="67632">
                    <a:solidFill>
                      <a:schemeClr val="accent1"/>
                    </a:solidFill>
                  </a:tcPr>
                </a:tc>
                <a:extLst>
                  <a:ext uri="{0D108BD9-81ED-4DB2-BD59-A6C34878D82A}">
                    <a16:rowId xmlns:a16="http://schemas.microsoft.com/office/drawing/2014/main" val="1952533632"/>
                  </a:ext>
                </a:extLst>
              </a:tr>
              <a:tr h="382233">
                <a:tc>
                  <a:txBody>
                    <a:bodyPr/>
                    <a:lstStyle/>
                    <a:p>
                      <a:r>
                        <a:rPr lang="nb-NO" sz="2100"/>
                        <a:t>Helse Bergen HF</a:t>
                      </a:r>
                    </a:p>
                  </a:txBody>
                  <a:tcPr marL="135263" marR="135263" marT="67632" marB="67632">
                    <a:solidFill>
                      <a:schemeClr val="bg1"/>
                    </a:solidFill>
                  </a:tcPr>
                </a:tc>
                <a:tc>
                  <a:txBody>
                    <a:bodyPr/>
                    <a:lstStyle/>
                    <a:p>
                      <a:pPr lvl="0">
                        <a:buNone/>
                      </a:pPr>
                      <a:r>
                        <a:rPr lang="nb-NO" sz="2100"/>
                        <a:t>160</a:t>
                      </a:r>
                    </a:p>
                  </a:txBody>
                  <a:tcPr marL="135263" marR="135263" marT="67632" marB="67632">
                    <a:noFill/>
                  </a:tcPr>
                </a:tc>
                <a:tc>
                  <a:txBody>
                    <a:bodyPr/>
                    <a:lstStyle/>
                    <a:p>
                      <a:r>
                        <a:rPr lang="nb-NO" sz="2100"/>
                        <a:t>170</a:t>
                      </a:r>
                    </a:p>
                  </a:txBody>
                  <a:tcPr marL="135263" marR="135263" marT="67632" marB="67632">
                    <a:noFill/>
                  </a:tcPr>
                </a:tc>
                <a:tc>
                  <a:txBody>
                    <a:bodyPr/>
                    <a:lstStyle/>
                    <a:p>
                      <a:r>
                        <a:rPr lang="nb-NO" sz="2100"/>
                        <a:t>193</a:t>
                      </a:r>
                    </a:p>
                  </a:txBody>
                  <a:tcPr marL="135263" marR="135263" marT="67632" marB="67632">
                    <a:noFill/>
                  </a:tcPr>
                </a:tc>
                <a:extLst>
                  <a:ext uri="{0D108BD9-81ED-4DB2-BD59-A6C34878D82A}">
                    <a16:rowId xmlns:a16="http://schemas.microsoft.com/office/drawing/2014/main" val="54630232"/>
                  </a:ext>
                </a:extLst>
              </a:tr>
              <a:tr h="382233">
                <a:tc>
                  <a:txBody>
                    <a:bodyPr/>
                    <a:lstStyle/>
                    <a:p>
                      <a:r>
                        <a:rPr lang="nb-NO" sz="2100"/>
                        <a:t>Helse Stavanger HF</a:t>
                      </a:r>
                    </a:p>
                  </a:txBody>
                  <a:tcPr marL="135263" marR="135263" marT="67632" marB="67632">
                    <a:solidFill>
                      <a:schemeClr val="bg1"/>
                    </a:solidFill>
                  </a:tcPr>
                </a:tc>
                <a:tc>
                  <a:txBody>
                    <a:bodyPr/>
                    <a:lstStyle/>
                    <a:p>
                      <a:pPr lvl="0">
                        <a:buNone/>
                      </a:pPr>
                      <a:r>
                        <a:rPr lang="nb-NO" sz="2100"/>
                        <a:t>60</a:t>
                      </a:r>
                    </a:p>
                  </a:txBody>
                  <a:tcPr marL="135263" marR="135263" marT="67632" marB="67632">
                    <a:noFill/>
                  </a:tcPr>
                </a:tc>
                <a:tc>
                  <a:txBody>
                    <a:bodyPr/>
                    <a:lstStyle/>
                    <a:p>
                      <a:r>
                        <a:rPr lang="nb-NO" sz="2100"/>
                        <a:t>51</a:t>
                      </a:r>
                    </a:p>
                  </a:txBody>
                  <a:tcPr marL="135263" marR="135263" marT="67632" marB="67632">
                    <a:noFill/>
                  </a:tcPr>
                </a:tc>
                <a:tc>
                  <a:txBody>
                    <a:bodyPr/>
                    <a:lstStyle/>
                    <a:p>
                      <a:r>
                        <a:rPr lang="nb-NO" sz="2100"/>
                        <a:t>54</a:t>
                      </a:r>
                    </a:p>
                  </a:txBody>
                  <a:tcPr marL="135263" marR="135263" marT="67632" marB="67632">
                    <a:noFill/>
                  </a:tcPr>
                </a:tc>
                <a:extLst>
                  <a:ext uri="{0D108BD9-81ED-4DB2-BD59-A6C34878D82A}">
                    <a16:rowId xmlns:a16="http://schemas.microsoft.com/office/drawing/2014/main" val="3133421262"/>
                  </a:ext>
                </a:extLst>
              </a:tr>
              <a:tr h="382233">
                <a:tc>
                  <a:txBody>
                    <a:bodyPr/>
                    <a:lstStyle/>
                    <a:p>
                      <a:r>
                        <a:rPr lang="nb-NO" sz="2100"/>
                        <a:t>Helse Fonna HF</a:t>
                      </a:r>
                    </a:p>
                  </a:txBody>
                  <a:tcPr marL="135263" marR="135263" marT="67632" marB="67632">
                    <a:solidFill>
                      <a:schemeClr val="bg1"/>
                    </a:solidFill>
                  </a:tcPr>
                </a:tc>
                <a:tc>
                  <a:txBody>
                    <a:bodyPr/>
                    <a:lstStyle/>
                    <a:p>
                      <a:pPr lvl="0">
                        <a:buNone/>
                      </a:pPr>
                      <a:r>
                        <a:rPr lang="nb-NO" sz="2100"/>
                        <a:t>10</a:t>
                      </a:r>
                    </a:p>
                  </a:txBody>
                  <a:tcPr marL="135263" marR="135263" marT="67632" marB="67632">
                    <a:noFill/>
                  </a:tcPr>
                </a:tc>
                <a:tc>
                  <a:txBody>
                    <a:bodyPr/>
                    <a:lstStyle/>
                    <a:p>
                      <a:r>
                        <a:rPr lang="nb-NO" sz="2100"/>
                        <a:t>10</a:t>
                      </a:r>
                    </a:p>
                  </a:txBody>
                  <a:tcPr marL="135263" marR="135263" marT="67632" marB="67632">
                    <a:noFill/>
                  </a:tcPr>
                </a:tc>
                <a:tc>
                  <a:txBody>
                    <a:bodyPr/>
                    <a:lstStyle/>
                    <a:p>
                      <a:r>
                        <a:rPr lang="nb-NO" sz="2100"/>
                        <a:t>10</a:t>
                      </a:r>
                    </a:p>
                  </a:txBody>
                  <a:tcPr marL="135263" marR="135263" marT="67632" marB="67632">
                    <a:noFill/>
                  </a:tcPr>
                </a:tc>
                <a:extLst>
                  <a:ext uri="{0D108BD9-81ED-4DB2-BD59-A6C34878D82A}">
                    <a16:rowId xmlns:a16="http://schemas.microsoft.com/office/drawing/2014/main" val="1822085104"/>
                  </a:ext>
                </a:extLst>
              </a:tr>
              <a:tr h="382233">
                <a:tc>
                  <a:txBody>
                    <a:bodyPr/>
                    <a:lstStyle/>
                    <a:p>
                      <a:r>
                        <a:rPr lang="nb-NO" sz="2100"/>
                        <a:t>Helse Førde HF</a:t>
                      </a:r>
                    </a:p>
                  </a:txBody>
                  <a:tcPr marL="135263" marR="135263" marT="67632" marB="67632">
                    <a:solidFill>
                      <a:schemeClr val="bg1"/>
                    </a:solidFill>
                  </a:tcPr>
                </a:tc>
                <a:tc>
                  <a:txBody>
                    <a:bodyPr/>
                    <a:lstStyle/>
                    <a:p>
                      <a:pPr lvl="0">
                        <a:buNone/>
                      </a:pPr>
                      <a:r>
                        <a:rPr lang="nb-NO" sz="2100"/>
                        <a:t>9</a:t>
                      </a:r>
                    </a:p>
                  </a:txBody>
                  <a:tcPr marL="135263" marR="135263" marT="67632" marB="67632">
                    <a:noFill/>
                  </a:tcPr>
                </a:tc>
                <a:tc>
                  <a:txBody>
                    <a:bodyPr/>
                    <a:lstStyle/>
                    <a:p>
                      <a:r>
                        <a:rPr lang="nb-NO" sz="2100"/>
                        <a:t>4</a:t>
                      </a:r>
                    </a:p>
                  </a:txBody>
                  <a:tcPr marL="135263" marR="135263" marT="67632" marB="67632">
                    <a:noFill/>
                  </a:tcPr>
                </a:tc>
                <a:tc>
                  <a:txBody>
                    <a:bodyPr/>
                    <a:lstStyle/>
                    <a:p>
                      <a:r>
                        <a:rPr lang="nb-NO" sz="2100"/>
                        <a:t>6</a:t>
                      </a:r>
                    </a:p>
                  </a:txBody>
                  <a:tcPr marL="135263" marR="135263" marT="67632" marB="67632">
                    <a:noFill/>
                  </a:tcPr>
                </a:tc>
                <a:extLst>
                  <a:ext uri="{0D108BD9-81ED-4DB2-BD59-A6C34878D82A}">
                    <a16:rowId xmlns:a16="http://schemas.microsoft.com/office/drawing/2014/main" val="3291109916"/>
                  </a:ext>
                </a:extLst>
              </a:tr>
              <a:tr h="650910">
                <a:tc>
                  <a:txBody>
                    <a:bodyPr/>
                    <a:lstStyle/>
                    <a:p>
                      <a:r>
                        <a:rPr lang="nb-NO" sz="2100"/>
                        <a:t>Private, ideelle institusjoner</a:t>
                      </a:r>
                    </a:p>
                  </a:txBody>
                  <a:tcPr marL="135263" marR="135263" marT="67632" marB="67632">
                    <a:solidFill>
                      <a:schemeClr val="bg1"/>
                    </a:solidFill>
                  </a:tcPr>
                </a:tc>
                <a:tc>
                  <a:txBody>
                    <a:bodyPr/>
                    <a:lstStyle/>
                    <a:p>
                      <a:pPr lvl="0">
                        <a:buNone/>
                      </a:pPr>
                      <a:r>
                        <a:rPr lang="nb-NO" sz="2100"/>
                        <a:t>9</a:t>
                      </a:r>
                    </a:p>
                  </a:txBody>
                  <a:tcPr marL="135263" marR="135263" marT="67632" marB="67632">
                    <a:noFill/>
                  </a:tcPr>
                </a:tc>
                <a:tc>
                  <a:txBody>
                    <a:bodyPr/>
                    <a:lstStyle/>
                    <a:p>
                      <a:r>
                        <a:rPr lang="nb-NO" sz="2100"/>
                        <a:t>9</a:t>
                      </a:r>
                    </a:p>
                  </a:txBody>
                  <a:tcPr marL="135263" marR="135263" marT="67632" marB="67632">
                    <a:noFill/>
                  </a:tcPr>
                </a:tc>
                <a:tc>
                  <a:txBody>
                    <a:bodyPr/>
                    <a:lstStyle/>
                    <a:p>
                      <a:r>
                        <a:rPr lang="nb-NO" sz="2100"/>
                        <a:t>6</a:t>
                      </a:r>
                    </a:p>
                  </a:txBody>
                  <a:tcPr marL="135263" marR="135263" marT="67632" marB="67632">
                    <a:noFill/>
                  </a:tcPr>
                </a:tc>
                <a:extLst>
                  <a:ext uri="{0D108BD9-81ED-4DB2-BD59-A6C34878D82A}">
                    <a16:rowId xmlns:a16="http://schemas.microsoft.com/office/drawing/2014/main" val="179762156"/>
                  </a:ext>
                </a:extLst>
              </a:tr>
              <a:tr h="650910">
                <a:tc>
                  <a:txBody>
                    <a:bodyPr/>
                    <a:lstStyle/>
                    <a:p>
                      <a:r>
                        <a:rPr lang="nb-NO" sz="2100"/>
                        <a:t>Sjukehusapoteka Vest HF</a:t>
                      </a:r>
                    </a:p>
                  </a:txBody>
                  <a:tcPr marL="135263" marR="135263" marT="67632" marB="67632">
                    <a:solidFill>
                      <a:schemeClr val="bg1"/>
                    </a:solidFill>
                  </a:tcPr>
                </a:tc>
                <a:tc>
                  <a:txBody>
                    <a:bodyPr/>
                    <a:lstStyle/>
                    <a:p>
                      <a:pPr lvl="0">
                        <a:buNone/>
                      </a:pPr>
                      <a:r>
                        <a:rPr lang="nb-NO" sz="2100"/>
                        <a:t>0</a:t>
                      </a:r>
                    </a:p>
                  </a:txBody>
                  <a:tcPr marL="135263" marR="135263" marT="67632" marB="67632">
                    <a:noFill/>
                  </a:tcPr>
                </a:tc>
                <a:tc>
                  <a:txBody>
                    <a:bodyPr/>
                    <a:lstStyle/>
                    <a:p>
                      <a:r>
                        <a:rPr lang="nb-NO" sz="2100"/>
                        <a:t>0</a:t>
                      </a:r>
                    </a:p>
                  </a:txBody>
                  <a:tcPr marL="135263" marR="135263" marT="67632" marB="67632">
                    <a:noFill/>
                  </a:tcPr>
                </a:tc>
                <a:tc>
                  <a:txBody>
                    <a:bodyPr/>
                    <a:lstStyle/>
                    <a:p>
                      <a:r>
                        <a:rPr lang="nb-NO" sz="2100"/>
                        <a:t>1</a:t>
                      </a:r>
                    </a:p>
                  </a:txBody>
                  <a:tcPr marL="135263" marR="135263" marT="67632" marB="67632">
                    <a:noFill/>
                  </a:tcPr>
                </a:tc>
                <a:extLst>
                  <a:ext uri="{0D108BD9-81ED-4DB2-BD59-A6C34878D82A}">
                    <a16:rowId xmlns:a16="http://schemas.microsoft.com/office/drawing/2014/main" val="3576055105"/>
                  </a:ext>
                </a:extLst>
              </a:tr>
              <a:tr h="382233">
                <a:tc>
                  <a:txBody>
                    <a:bodyPr/>
                    <a:lstStyle/>
                    <a:p>
                      <a:r>
                        <a:rPr lang="nb-NO" sz="2100"/>
                        <a:t>Helse Vest IKT</a:t>
                      </a:r>
                    </a:p>
                  </a:txBody>
                  <a:tcPr marL="135263" marR="135263" marT="67632" marB="67632">
                    <a:solidFill>
                      <a:schemeClr val="bg1"/>
                    </a:solidFill>
                  </a:tcPr>
                </a:tc>
                <a:tc>
                  <a:txBody>
                    <a:bodyPr/>
                    <a:lstStyle/>
                    <a:p>
                      <a:pPr lvl="0">
                        <a:buNone/>
                      </a:pPr>
                      <a:r>
                        <a:rPr lang="nb-NO" sz="2100"/>
                        <a:t>0</a:t>
                      </a:r>
                    </a:p>
                  </a:txBody>
                  <a:tcPr marL="135263" marR="135263" marT="67632" marB="67632">
                    <a:noFill/>
                  </a:tcPr>
                </a:tc>
                <a:tc>
                  <a:txBody>
                    <a:bodyPr/>
                    <a:lstStyle/>
                    <a:p>
                      <a:r>
                        <a:rPr lang="nb-NO" sz="2100"/>
                        <a:t>1</a:t>
                      </a:r>
                    </a:p>
                  </a:txBody>
                  <a:tcPr marL="135263" marR="135263" marT="67632" marB="67632">
                    <a:noFill/>
                  </a:tcPr>
                </a:tc>
                <a:tc>
                  <a:txBody>
                    <a:bodyPr/>
                    <a:lstStyle/>
                    <a:p>
                      <a:r>
                        <a:rPr lang="nb-NO" sz="2100"/>
                        <a:t>1</a:t>
                      </a:r>
                    </a:p>
                  </a:txBody>
                  <a:tcPr marL="135263" marR="135263" marT="67632" marB="67632">
                    <a:noFill/>
                  </a:tcPr>
                </a:tc>
                <a:extLst>
                  <a:ext uri="{0D108BD9-81ED-4DB2-BD59-A6C34878D82A}">
                    <a16:rowId xmlns:a16="http://schemas.microsoft.com/office/drawing/2014/main" val="113809581"/>
                  </a:ext>
                </a:extLst>
              </a:tr>
              <a:tr h="3822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100" b="1">
                          <a:solidFill>
                            <a:schemeClr val="accent1"/>
                          </a:solidFill>
                        </a:rPr>
                        <a:t>Totalsum</a:t>
                      </a:r>
                    </a:p>
                  </a:txBody>
                  <a:tcPr marL="135263" marR="135263" marT="67632" marB="67632">
                    <a:solidFill>
                      <a:srgbClr val="9AA2AB">
                        <a:alpha val="60000"/>
                      </a:srgbClr>
                    </a:solidFill>
                  </a:tcPr>
                </a:tc>
                <a:tc>
                  <a:txBody>
                    <a:bodyPr/>
                    <a:lstStyle/>
                    <a:p>
                      <a:pPr lvl="0">
                        <a:buNone/>
                      </a:pPr>
                      <a:r>
                        <a:rPr lang="nb-NO" sz="2100" b="1">
                          <a:solidFill>
                            <a:schemeClr val="accent1"/>
                          </a:solidFill>
                        </a:rPr>
                        <a:t>248</a:t>
                      </a:r>
                    </a:p>
                  </a:txBody>
                  <a:tcPr marL="135263" marR="135263" marT="67632" marB="67632">
                    <a:solidFill>
                      <a:srgbClr val="9AA2AB">
                        <a:alpha val="60000"/>
                      </a:srgbClr>
                    </a:solidFill>
                  </a:tcPr>
                </a:tc>
                <a:tc>
                  <a:txBody>
                    <a:bodyPr/>
                    <a:lstStyle/>
                    <a:p>
                      <a:r>
                        <a:rPr lang="nb-NO" sz="2100" b="1">
                          <a:solidFill>
                            <a:schemeClr val="accent1"/>
                          </a:solidFill>
                        </a:rPr>
                        <a:t>245</a:t>
                      </a:r>
                    </a:p>
                  </a:txBody>
                  <a:tcPr marL="135263" marR="135263" marT="67632" marB="67632">
                    <a:solidFill>
                      <a:srgbClr val="9AA2AB">
                        <a:alpha val="60000"/>
                      </a:srgbClr>
                    </a:solidFill>
                  </a:tcPr>
                </a:tc>
                <a:tc>
                  <a:txBody>
                    <a:bodyPr/>
                    <a:lstStyle/>
                    <a:p>
                      <a:r>
                        <a:rPr lang="nb-NO" sz="2100" b="1">
                          <a:solidFill>
                            <a:schemeClr val="accent1"/>
                          </a:solidFill>
                        </a:rPr>
                        <a:t>271</a:t>
                      </a:r>
                      <a:endParaRPr lang="nb-NO" sz="2100">
                        <a:solidFill>
                          <a:schemeClr val="accent1"/>
                        </a:solidFill>
                      </a:endParaRPr>
                    </a:p>
                  </a:txBody>
                  <a:tcPr marL="135263" marR="135263" marT="67632" marB="67632">
                    <a:solidFill>
                      <a:srgbClr val="9AA2AB">
                        <a:alpha val="60000"/>
                      </a:srgbClr>
                    </a:solidFill>
                  </a:tcPr>
                </a:tc>
                <a:extLst>
                  <a:ext uri="{0D108BD9-81ED-4DB2-BD59-A6C34878D82A}">
                    <a16:rowId xmlns:a16="http://schemas.microsoft.com/office/drawing/2014/main" val="1114602522"/>
                  </a:ext>
                </a:extLst>
              </a:tr>
            </a:tbl>
          </a:graphicData>
        </a:graphic>
      </p:graphicFrame>
    </p:spTree>
    <p:extLst>
      <p:ext uri="{BB962C8B-B14F-4D97-AF65-F5344CB8AC3E}">
        <p14:creationId xmlns:p14="http://schemas.microsoft.com/office/powerpoint/2010/main" val="16729922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9000B5-ABDC-2DC8-8FB7-4EA7BF66CD98}"/>
              </a:ext>
            </a:extLst>
          </p:cNvPr>
          <p:cNvSpPr>
            <a:spLocks noGrp="1"/>
          </p:cNvSpPr>
          <p:nvPr>
            <p:ph type="title"/>
          </p:nvPr>
        </p:nvSpPr>
        <p:spPr>
          <a:xfrm>
            <a:off x="913554" y="1118125"/>
            <a:ext cx="12389272" cy="1403461"/>
          </a:xfrm>
        </p:spPr>
        <p:txBody>
          <a:bodyPr/>
          <a:lstStyle/>
          <a:p>
            <a:r>
              <a:rPr lang="nb-NO" dirty="0"/>
              <a:t>Sykehusenes fire oppgaver </a:t>
            </a:r>
            <a:r>
              <a:rPr lang="nb-NO" sz="2160" dirty="0"/>
              <a:t>(Spesialisthelsetjenesteloven paragraf 3.8)</a:t>
            </a:r>
            <a:endParaRPr lang="nb-NO" dirty="0"/>
          </a:p>
        </p:txBody>
      </p:sp>
      <p:sp>
        <p:nvSpPr>
          <p:cNvPr id="3" name="Plassholder for innhold 2">
            <a:extLst>
              <a:ext uri="{FF2B5EF4-FFF2-40B4-BE49-F238E27FC236}">
                <a16:creationId xmlns:a16="http://schemas.microsoft.com/office/drawing/2014/main" id="{49317FE7-0FAE-FA93-0189-8845EAC5336B}"/>
              </a:ext>
            </a:extLst>
          </p:cNvPr>
          <p:cNvSpPr>
            <a:spLocks noGrp="1"/>
          </p:cNvSpPr>
          <p:nvPr>
            <p:ph idx="1"/>
          </p:nvPr>
        </p:nvSpPr>
        <p:spPr/>
        <p:txBody>
          <a:bodyPr/>
          <a:lstStyle/>
          <a:p>
            <a:pPr>
              <a:lnSpc>
                <a:spcPct val="150000"/>
              </a:lnSpc>
            </a:pPr>
            <a:r>
              <a:rPr lang="nb-NO" dirty="0"/>
              <a:t>Sykehusene skal ivareta følgende oppgaver: </a:t>
            </a:r>
          </a:p>
          <a:p>
            <a:pPr marL="914400" lvl="1" indent="-548640">
              <a:lnSpc>
                <a:spcPct val="150000"/>
              </a:lnSpc>
              <a:buFont typeface="+mj-lt"/>
              <a:buAutoNum type="arabicPeriod"/>
            </a:pPr>
            <a:r>
              <a:rPr lang="nb-NO" dirty="0"/>
              <a:t>Pasientbehandling</a:t>
            </a:r>
          </a:p>
          <a:p>
            <a:pPr marL="914400" lvl="1" indent="-548640">
              <a:lnSpc>
                <a:spcPct val="150000"/>
              </a:lnSpc>
              <a:buFont typeface="+mj-lt"/>
              <a:buAutoNum type="arabicPeriod"/>
            </a:pPr>
            <a:r>
              <a:rPr lang="nb-NO" dirty="0"/>
              <a:t>Utdanning av helsepersonell</a:t>
            </a:r>
          </a:p>
          <a:p>
            <a:pPr marL="914400" lvl="1" indent="-548640">
              <a:lnSpc>
                <a:spcPct val="150000"/>
              </a:lnSpc>
              <a:buFont typeface="+mj-lt"/>
              <a:buAutoNum type="arabicPeriod"/>
            </a:pPr>
            <a:r>
              <a:rPr lang="nb-NO" dirty="0"/>
              <a:t>Forskning</a:t>
            </a:r>
          </a:p>
          <a:p>
            <a:pPr marL="914400" lvl="1" indent="-548640">
              <a:lnSpc>
                <a:spcPct val="150000"/>
              </a:lnSpc>
              <a:buFont typeface="+mj-lt"/>
              <a:buAutoNum type="arabicPeriod"/>
            </a:pPr>
            <a:r>
              <a:rPr lang="nb-NO" dirty="0"/>
              <a:t>Opplæring av pasienter og pårørende</a:t>
            </a:r>
          </a:p>
        </p:txBody>
      </p:sp>
    </p:spTree>
    <p:extLst>
      <p:ext uri="{BB962C8B-B14F-4D97-AF65-F5344CB8AC3E}">
        <p14:creationId xmlns:p14="http://schemas.microsoft.com/office/powerpoint/2010/main" val="11801875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F97B1D-3BB1-A93B-C13A-7EACB941D32A}"/>
              </a:ext>
            </a:extLst>
          </p:cNvPr>
          <p:cNvSpPr>
            <a:spLocks noGrp="1"/>
          </p:cNvSpPr>
          <p:nvPr>
            <p:ph type="title"/>
          </p:nvPr>
        </p:nvSpPr>
        <p:spPr>
          <a:xfrm>
            <a:off x="274059" y="285750"/>
            <a:ext cx="11604176" cy="837676"/>
          </a:xfrm>
        </p:spPr>
        <p:txBody>
          <a:bodyPr/>
          <a:lstStyle/>
          <a:p>
            <a:r>
              <a:rPr lang="nb-NO" dirty="0"/>
              <a:t>Medisinske kompetanse-løp – eksempel for leger</a:t>
            </a:r>
          </a:p>
        </p:txBody>
      </p:sp>
      <p:graphicFrame>
        <p:nvGraphicFramePr>
          <p:cNvPr id="4" name="Plassholder for innhold 3">
            <a:extLst>
              <a:ext uri="{FF2B5EF4-FFF2-40B4-BE49-F238E27FC236}">
                <a16:creationId xmlns:a16="http://schemas.microsoft.com/office/drawing/2014/main" id="{88267080-892B-3265-1865-14D2C30E6B8C}"/>
              </a:ext>
            </a:extLst>
          </p:cNvPr>
          <p:cNvGraphicFramePr>
            <a:graphicFrameLocks noGrp="1"/>
          </p:cNvGraphicFramePr>
          <p:nvPr>
            <p:ph idx="1"/>
          </p:nvPr>
        </p:nvGraphicFramePr>
        <p:xfrm>
          <a:off x="956311" y="1123426"/>
          <a:ext cx="8323877" cy="6820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Sylinder 4">
            <a:extLst>
              <a:ext uri="{FF2B5EF4-FFF2-40B4-BE49-F238E27FC236}">
                <a16:creationId xmlns:a16="http://schemas.microsoft.com/office/drawing/2014/main" id="{8FA3244A-35D3-60DF-264E-9D66D16AE0B3}"/>
              </a:ext>
            </a:extLst>
          </p:cNvPr>
          <p:cNvSpPr txBox="1"/>
          <p:nvPr/>
        </p:nvSpPr>
        <p:spPr>
          <a:xfrm>
            <a:off x="9784583" y="3613155"/>
            <a:ext cx="4713521" cy="2936188"/>
          </a:xfrm>
          <a:prstGeom prst="rect">
            <a:avLst/>
          </a:prstGeom>
          <a:noFill/>
          <a:ln>
            <a:solidFill>
              <a:schemeClr val="tx1"/>
            </a:solidFill>
          </a:ln>
        </p:spPr>
        <p:txBody>
          <a:bodyPr wrap="square" rtlCol="0">
            <a:spAutoFit/>
          </a:bodyPr>
          <a:lstStyle/>
          <a:p>
            <a:r>
              <a:rPr lang="nb-NO" sz="2640" dirty="0"/>
              <a:t>Gjennom hele løpet:</a:t>
            </a:r>
          </a:p>
          <a:p>
            <a:pPr marL="342900" indent="-342900">
              <a:buFontTx/>
              <a:buChar char="-"/>
            </a:pPr>
            <a:r>
              <a:rPr lang="nb-NO" sz="2640" dirty="0"/>
              <a:t>Villighet til å lære</a:t>
            </a:r>
          </a:p>
          <a:p>
            <a:pPr marL="342900" indent="-342900">
              <a:buFontTx/>
              <a:buChar char="-"/>
            </a:pPr>
            <a:r>
              <a:rPr lang="nb-NO" sz="2640" dirty="0"/>
              <a:t>Trygghet til å lære</a:t>
            </a:r>
          </a:p>
          <a:p>
            <a:pPr marL="342900" indent="-342900">
              <a:buFontTx/>
              <a:buChar char="-"/>
            </a:pPr>
            <a:r>
              <a:rPr lang="nb-NO" sz="2640" dirty="0"/>
              <a:t>Undervisning av andre er god læring</a:t>
            </a:r>
          </a:p>
          <a:p>
            <a:pPr marL="342900" indent="-342900">
              <a:buFontTx/>
              <a:buChar char="-"/>
            </a:pPr>
            <a:r>
              <a:rPr lang="nb-NO" sz="2640" dirty="0"/>
              <a:t>Veiledning og supervisjon</a:t>
            </a:r>
          </a:p>
          <a:p>
            <a:pPr marL="342900" indent="-342900">
              <a:buFontTx/>
              <a:buChar char="-"/>
            </a:pPr>
            <a:r>
              <a:rPr lang="nb-NO" sz="2640" dirty="0"/>
              <a:t>Møte mellom generasjoner</a:t>
            </a:r>
          </a:p>
        </p:txBody>
      </p:sp>
      <p:sp>
        <p:nvSpPr>
          <p:cNvPr id="3" name="TekstSylinder 2">
            <a:extLst>
              <a:ext uri="{FF2B5EF4-FFF2-40B4-BE49-F238E27FC236}">
                <a16:creationId xmlns:a16="http://schemas.microsoft.com/office/drawing/2014/main" id="{EE2BC137-3347-D260-6F5E-9FDB2ADA6794}"/>
              </a:ext>
            </a:extLst>
          </p:cNvPr>
          <p:cNvSpPr txBox="1"/>
          <p:nvPr/>
        </p:nvSpPr>
        <p:spPr>
          <a:xfrm>
            <a:off x="9784583" y="6277835"/>
            <a:ext cx="4713520" cy="1311128"/>
          </a:xfrm>
          <a:prstGeom prst="rect">
            <a:avLst/>
          </a:prstGeom>
          <a:noFill/>
          <a:ln>
            <a:solidFill>
              <a:schemeClr val="accent1"/>
            </a:solidFill>
          </a:ln>
        </p:spPr>
        <p:txBody>
          <a:bodyPr wrap="square" rtlCol="0">
            <a:spAutoFit/>
          </a:bodyPr>
          <a:lstStyle/>
          <a:p>
            <a:pPr algn="l"/>
            <a:r>
              <a:rPr lang="nb-NO" sz="2640" dirty="0"/>
              <a:t>Tilsvarende system for livslang læring og fagutvikling vil ha stor nytte også for andre faggrupper</a:t>
            </a:r>
          </a:p>
        </p:txBody>
      </p:sp>
    </p:spTree>
    <p:extLst>
      <p:ext uri="{BB962C8B-B14F-4D97-AF65-F5344CB8AC3E}">
        <p14:creationId xmlns:p14="http://schemas.microsoft.com/office/powerpoint/2010/main" val="24298117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603F2F-EFF0-00F5-09AF-63E0D3A5556E}"/>
              </a:ext>
            </a:extLst>
          </p:cNvPr>
          <p:cNvSpPr>
            <a:spLocks noGrp="1"/>
          </p:cNvSpPr>
          <p:nvPr>
            <p:ph type="title"/>
          </p:nvPr>
        </p:nvSpPr>
        <p:spPr>
          <a:xfrm>
            <a:off x="956310" y="379434"/>
            <a:ext cx="10515600" cy="1403461"/>
          </a:xfrm>
        </p:spPr>
        <p:txBody>
          <a:bodyPr/>
          <a:lstStyle/>
          <a:p>
            <a:r>
              <a:rPr lang="nb-NO" dirty="0"/>
              <a:t>Behovet for at avdelinger driver utviklingsarbeid og forbedringsarbeid</a:t>
            </a:r>
          </a:p>
        </p:txBody>
      </p:sp>
      <p:sp>
        <p:nvSpPr>
          <p:cNvPr id="3" name="Plassholder for innhold 2">
            <a:extLst>
              <a:ext uri="{FF2B5EF4-FFF2-40B4-BE49-F238E27FC236}">
                <a16:creationId xmlns:a16="http://schemas.microsoft.com/office/drawing/2014/main" id="{573B60A8-EB64-0205-46EF-A0FA39428B2B}"/>
              </a:ext>
            </a:extLst>
          </p:cNvPr>
          <p:cNvSpPr>
            <a:spLocks noGrp="1"/>
          </p:cNvSpPr>
          <p:nvPr>
            <p:ph idx="1"/>
          </p:nvPr>
        </p:nvSpPr>
        <p:spPr>
          <a:xfrm>
            <a:off x="956312" y="2032000"/>
            <a:ext cx="5647688" cy="5243197"/>
          </a:xfrm>
        </p:spPr>
        <p:txBody>
          <a:bodyPr/>
          <a:lstStyle/>
          <a:p>
            <a:r>
              <a:rPr lang="nb-NO" dirty="0"/>
              <a:t>Helsetjenesten er i endring – og vil måtte være i kontinuerlig endring – for å kunne løse fremtidens utfordringer</a:t>
            </a:r>
          </a:p>
          <a:p>
            <a:endParaRPr lang="nb-NO" dirty="0"/>
          </a:p>
          <a:p>
            <a:r>
              <a:rPr lang="nb-NO" dirty="0"/>
              <a:t>Utdanningene må derfor utdanne helsepersonell som kan:</a:t>
            </a:r>
          </a:p>
          <a:p>
            <a:pPr lvl="1"/>
            <a:r>
              <a:rPr lang="nb-NO" dirty="0"/>
              <a:t>Bidra i livslang forbedring i helsetjenesten</a:t>
            </a:r>
          </a:p>
          <a:p>
            <a:pPr lvl="1"/>
            <a:r>
              <a:rPr lang="nb-NO" dirty="0"/>
              <a:t>Ta i bruk nye løsninger for å yte helsehjelp</a:t>
            </a:r>
          </a:p>
          <a:p>
            <a:pPr lvl="1"/>
            <a:r>
              <a:rPr lang="nb-NO" dirty="0"/>
              <a:t>Være aktive i å søke forbedringer av helsetjenesten</a:t>
            </a:r>
          </a:p>
        </p:txBody>
      </p:sp>
      <p:pic>
        <p:nvPicPr>
          <p:cNvPr id="6" name="Bilde 5">
            <a:extLst>
              <a:ext uri="{FF2B5EF4-FFF2-40B4-BE49-F238E27FC236}">
                <a16:creationId xmlns:a16="http://schemas.microsoft.com/office/drawing/2014/main" id="{777CC89D-F593-F8BC-70AE-4CAF5137D2B8}"/>
              </a:ext>
            </a:extLst>
          </p:cNvPr>
          <p:cNvPicPr>
            <a:picLocks noChangeAspect="1"/>
          </p:cNvPicPr>
          <p:nvPr/>
        </p:nvPicPr>
        <p:blipFill>
          <a:blip r:embed="rId2"/>
          <a:stretch>
            <a:fillRect/>
          </a:stretch>
        </p:blipFill>
        <p:spPr>
          <a:xfrm>
            <a:off x="7200131" y="1815686"/>
            <a:ext cx="6987218" cy="4598228"/>
          </a:xfrm>
          <a:prstGeom prst="rect">
            <a:avLst/>
          </a:prstGeom>
        </p:spPr>
      </p:pic>
      <p:sp>
        <p:nvSpPr>
          <p:cNvPr id="7" name="TekstSylinder 6">
            <a:extLst>
              <a:ext uri="{FF2B5EF4-FFF2-40B4-BE49-F238E27FC236}">
                <a16:creationId xmlns:a16="http://schemas.microsoft.com/office/drawing/2014/main" id="{0FADCF73-1240-75F1-2C6D-67BCC38DD5B3}"/>
              </a:ext>
            </a:extLst>
          </p:cNvPr>
          <p:cNvSpPr txBox="1"/>
          <p:nvPr/>
        </p:nvSpPr>
        <p:spPr>
          <a:xfrm>
            <a:off x="7200132" y="6571488"/>
            <a:ext cx="7315201" cy="350865"/>
          </a:xfrm>
          <a:prstGeom prst="rect">
            <a:avLst/>
          </a:prstGeom>
          <a:noFill/>
        </p:spPr>
        <p:txBody>
          <a:bodyPr wrap="square" rtlCol="0">
            <a:spAutoFit/>
          </a:bodyPr>
          <a:lstStyle/>
          <a:p>
            <a:r>
              <a:rPr lang="nb-NO" sz="1680" dirty="0"/>
              <a:t>Helsedirektoratet.no. Ledelse og kvalitetsforbedring i helse- og omsorgstjenesten</a:t>
            </a:r>
          </a:p>
        </p:txBody>
      </p:sp>
    </p:spTree>
    <p:extLst>
      <p:ext uri="{BB962C8B-B14F-4D97-AF65-F5344CB8AC3E}">
        <p14:creationId xmlns:p14="http://schemas.microsoft.com/office/powerpoint/2010/main" val="879651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6FB20907-67FC-8F53-BF26-554871BC417C}"/>
              </a:ext>
            </a:extLst>
          </p:cNvPr>
          <p:cNvSpPr>
            <a:spLocks noGrp="1"/>
          </p:cNvSpPr>
          <p:nvPr>
            <p:ph type="body" idx="1"/>
          </p:nvPr>
        </p:nvSpPr>
        <p:spPr>
          <a:xfrm>
            <a:off x="7693152" y="1877568"/>
            <a:ext cx="6116954" cy="682752"/>
          </a:xfrm>
        </p:spPr>
        <p:txBody>
          <a:bodyPr/>
          <a:lstStyle/>
          <a:p>
            <a:r>
              <a:rPr lang="nb-NO" sz="3360" dirty="0"/>
              <a:t>Hvorfor?</a:t>
            </a:r>
          </a:p>
        </p:txBody>
      </p:sp>
      <p:sp>
        <p:nvSpPr>
          <p:cNvPr id="2" name="Tittel 1">
            <a:extLst>
              <a:ext uri="{FF2B5EF4-FFF2-40B4-BE49-F238E27FC236}">
                <a16:creationId xmlns:a16="http://schemas.microsoft.com/office/drawing/2014/main" id="{C2BF5901-1F15-7FAA-7DA8-0E46576899D0}"/>
              </a:ext>
            </a:extLst>
          </p:cNvPr>
          <p:cNvSpPr>
            <a:spLocks noGrp="1"/>
          </p:cNvSpPr>
          <p:nvPr>
            <p:ph type="title"/>
          </p:nvPr>
        </p:nvSpPr>
        <p:spPr>
          <a:xfrm>
            <a:off x="956310" y="463822"/>
            <a:ext cx="10515600" cy="886397"/>
          </a:xfrm>
        </p:spPr>
        <p:txBody>
          <a:bodyPr/>
          <a:lstStyle/>
          <a:p>
            <a:r>
              <a:rPr lang="nb-NO" dirty="0"/>
              <a:t>Nasjonal strategi for kliniske studier</a:t>
            </a:r>
          </a:p>
        </p:txBody>
      </p:sp>
      <p:sp>
        <p:nvSpPr>
          <p:cNvPr id="3" name="Plassholder for innhold 2">
            <a:extLst>
              <a:ext uri="{FF2B5EF4-FFF2-40B4-BE49-F238E27FC236}">
                <a16:creationId xmlns:a16="http://schemas.microsoft.com/office/drawing/2014/main" id="{BD651D17-D4E7-37F5-6CBB-E3FB7751D695}"/>
              </a:ext>
            </a:extLst>
          </p:cNvPr>
          <p:cNvSpPr>
            <a:spLocks noGrp="1"/>
          </p:cNvSpPr>
          <p:nvPr>
            <p:ph idx="13"/>
          </p:nvPr>
        </p:nvSpPr>
        <p:spPr>
          <a:xfrm>
            <a:off x="7693153" y="2560320"/>
            <a:ext cx="6451472" cy="4714877"/>
          </a:xfrm>
        </p:spPr>
        <p:txBody>
          <a:bodyPr/>
          <a:lstStyle/>
          <a:p>
            <a:r>
              <a:rPr lang="nb-NO" dirty="0"/>
              <a:t>Kliniske studier gir pasienter tilgang til nye behandlingsmetoder</a:t>
            </a:r>
          </a:p>
          <a:p>
            <a:endParaRPr lang="nb-NO" dirty="0"/>
          </a:p>
          <a:p>
            <a:r>
              <a:rPr lang="nb-NO" dirty="0"/>
              <a:t>Kliniske studier bidrar til bedre og tryggere pasientbehandling</a:t>
            </a:r>
          </a:p>
          <a:p>
            <a:endParaRPr lang="nb-NO" dirty="0"/>
          </a:p>
          <a:p>
            <a:r>
              <a:rPr lang="nb-NO" dirty="0"/>
              <a:t>Kliniske studier bidrar til en bærekraftig helsetjeneste</a:t>
            </a:r>
          </a:p>
          <a:p>
            <a:endParaRPr lang="nb-NO" dirty="0"/>
          </a:p>
          <a:p>
            <a:r>
              <a:rPr lang="nb-NO" dirty="0"/>
              <a:t>Kliniske studier bidrar til utvikling av helsenæringen</a:t>
            </a:r>
          </a:p>
        </p:txBody>
      </p:sp>
      <p:sp>
        <p:nvSpPr>
          <p:cNvPr id="6" name="Plassholder for innhold 5">
            <a:extLst>
              <a:ext uri="{FF2B5EF4-FFF2-40B4-BE49-F238E27FC236}">
                <a16:creationId xmlns:a16="http://schemas.microsoft.com/office/drawing/2014/main" id="{98413AC6-A682-A052-8DF3-2F47778CD297}"/>
              </a:ext>
            </a:extLst>
          </p:cNvPr>
          <p:cNvSpPr>
            <a:spLocks noGrp="1"/>
          </p:cNvSpPr>
          <p:nvPr>
            <p:ph idx="14"/>
          </p:nvPr>
        </p:nvSpPr>
        <p:spPr>
          <a:xfrm>
            <a:off x="956310" y="1935480"/>
            <a:ext cx="6116954" cy="1249680"/>
          </a:xfrm>
          <a:solidFill>
            <a:schemeClr val="accent2">
              <a:lumMod val="40000"/>
              <a:lumOff val="60000"/>
            </a:schemeClr>
          </a:solidFill>
          <a:ln w="38100">
            <a:solidFill>
              <a:schemeClr val="accent2">
                <a:lumMod val="50000"/>
              </a:schemeClr>
            </a:solidFill>
          </a:ln>
        </p:spPr>
        <p:txBody>
          <a:bodyPr anchor="ctr"/>
          <a:lstStyle/>
          <a:p>
            <a:pPr marL="0" indent="0" algn="ctr">
              <a:buNone/>
            </a:pPr>
            <a:r>
              <a:rPr lang="nb-NO" dirty="0"/>
              <a:t>Regjeringens visjon er at klinisk forskning skal være en integrert del av all klinisk praksis og pasientbehandling</a:t>
            </a:r>
          </a:p>
        </p:txBody>
      </p:sp>
      <p:pic>
        <p:nvPicPr>
          <p:cNvPr id="7" name="Bilde 6">
            <a:extLst>
              <a:ext uri="{FF2B5EF4-FFF2-40B4-BE49-F238E27FC236}">
                <a16:creationId xmlns:a16="http://schemas.microsoft.com/office/drawing/2014/main" id="{FCC53D10-D31D-690E-2EF6-A7F76E9BDE19}"/>
              </a:ext>
            </a:extLst>
          </p:cNvPr>
          <p:cNvPicPr>
            <a:picLocks noChangeAspect="1"/>
          </p:cNvPicPr>
          <p:nvPr/>
        </p:nvPicPr>
        <p:blipFill>
          <a:blip r:embed="rId2"/>
          <a:stretch>
            <a:fillRect/>
          </a:stretch>
        </p:blipFill>
        <p:spPr>
          <a:xfrm>
            <a:off x="956310" y="3522660"/>
            <a:ext cx="3110515" cy="4243118"/>
          </a:xfrm>
          <a:prstGeom prst="rect">
            <a:avLst/>
          </a:prstGeom>
        </p:spPr>
      </p:pic>
    </p:spTree>
    <p:extLst>
      <p:ext uri="{BB962C8B-B14F-4D97-AF65-F5344CB8AC3E}">
        <p14:creationId xmlns:p14="http://schemas.microsoft.com/office/powerpoint/2010/main" val="2158146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4890BE-569C-6100-C88B-65563E534C02}"/>
              </a:ext>
            </a:extLst>
          </p:cNvPr>
          <p:cNvSpPr>
            <a:spLocks noGrp="1"/>
          </p:cNvSpPr>
          <p:nvPr>
            <p:ph type="title"/>
          </p:nvPr>
        </p:nvSpPr>
        <p:spPr>
          <a:xfrm>
            <a:off x="956309" y="1036845"/>
            <a:ext cx="12057431" cy="905341"/>
          </a:xfrm>
        </p:spPr>
        <p:txBody>
          <a:bodyPr/>
          <a:lstStyle/>
          <a:p>
            <a:r>
              <a:rPr lang="nb-NO" dirty="0"/>
              <a:t>Klinisk behandlingsforskning = klinisk behandling</a:t>
            </a:r>
          </a:p>
        </p:txBody>
      </p:sp>
      <p:sp>
        <p:nvSpPr>
          <p:cNvPr id="3" name="Plassholder for innhold 2">
            <a:extLst>
              <a:ext uri="{FF2B5EF4-FFF2-40B4-BE49-F238E27FC236}">
                <a16:creationId xmlns:a16="http://schemas.microsoft.com/office/drawing/2014/main" id="{DC04CAC6-85BD-8F8B-A7B2-F42C7DB07059}"/>
              </a:ext>
            </a:extLst>
          </p:cNvPr>
          <p:cNvSpPr>
            <a:spLocks noGrp="1"/>
          </p:cNvSpPr>
          <p:nvPr>
            <p:ph idx="1"/>
          </p:nvPr>
        </p:nvSpPr>
        <p:spPr>
          <a:xfrm>
            <a:off x="956312" y="2511552"/>
            <a:ext cx="8635924" cy="4763645"/>
          </a:xfrm>
        </p:spPr>
        <p:txBody>
          <a:bodyPr/>
          <a:lstStyle/>
          <a:p>
            <a:r>
              <a:rPr lang="nb-NO" dirty="0"/>
              <a:t>Rapporten presenterer modeller for desentraliserte kliniske studier</a:t>
            </a:r>
          </a:p>
          <a:p>
            <a:pPr marL="0" indent="0">
              <a:buNone/>
            </a:pPr>
            <a:r>
              <a:rPr lang="nb-NO" dirty="0">
                <a:sym typeface="Wingdings" pitchFamily="2" charset="2"/>
              </a:rPr>
              <a:t>	 Forskning kan spres til hele helsetjenesten</a:t>
            </a:r>
          </a:p>
          <a:p>
            <a:endParaRPr lang="nb-NO" dirty="0">
              <a:sym typeface="Wingdings" pitchFamily="2" charset="2"/>
            </a:endParaRPr>
          </a:p>
          <a:p>
            <a:r>
              <a:rPr lang="nb-NO" dirty="0">
                <a:sym typeface="Wingdings" pitchFamily="2" charset="2"/>
              </a:rPr>
              <a:t>Men forutsetter blant annet:</a:t>
            </a:r>
          </a:p>
          <a:p>
            <a:pPr lvl="1"/>
            <a:r>
              <a:rPr lang="nb-NO" dirty="0">
                <a:sym typeface="Wingdings" pitchFamily="2" charset="2"/>
              </a:rPr>
              <a:t>Helsepersonellet må ha basiskunnskaper om forskning slik at nødvendig kunnskap kan erverves når nødvendig</a:t>
            </a:r>
          </a:p>
          <a:p>
            <a:pPr lvl="1"/>
            <a:r>
              <a:rPr lang="nb-NO" dirty="0">
                <a:sym typeface="Wingdings" pitchFamily="2" charset="2"/>
              </a:rPr>
              <a:t>Aktivt lærende og utviklende fagmiljøer </a:t>
            </a:r>
            <a:endParaRPr lang="nb-NO" dirty="0"/>
          </a:p>
        </p:txBody>
      </p:sp>
      <p:pic>
        <p:nvPicPr>
          <p:cNvPr id="6" name="Bilde 5">
            <a:extLst>
              <a:ext uri="{FF2B5EF4-FFF2-40B4-BE49-F238E27FC236}">
                <a16:creationId xmlns:a16="http://schemas.microsoft.com/office/drawing/2014/main" id="{A109983E-713A-3378-278D-5002C404D744}"/>
              </a:ext>
            </a:extLst>
          </p:cNvPr>
          <p:cNvPicPr>
            <a:picLocks noChangeAspect="1"/>
          </p:cNvPicPr>
          <p:nvPr/>
        </p:nvPicPr>
        <p:blipFill>
          <a:blip r:embed="rId2"/>
          <a:stretch>
            <a:fillRect/>
          </a:stretch>
        </p:blipFill>
        <p:spPr>
          <a:xfrm>
            <a:off x="10558272" y="2414175"/>
            <a:ext cx="3689237" cy="5099260"/>
          </a:xfrm>
          <a:prstGeom prst="rect">
            <a:avLst/>
          </a:prstGeom>
        </p:spPr>
      </p:pic>
    </p:spTree>
    <p:extLst>
      <p:ext uri="{BB962C8B-B14F-4D97-AF65-F5344CB8AC3E}">
        <p14:creationId xmlns:p14="http://schemas.microsoft.com/office/powerpoint/2010/main" val="42047275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8827F2-3184-301A-F60A-2BFC769C379A}"/>
              </a:ext>
            </a:extLst>
          </p:cNvPr>
          <p:cNvSpPr>
            <a:spLocks noGrp="1"/>
          </p:cNvSpPr>
          <p:nvPr>
            <p:ph type="title"/>
          </p:nvPr>
        </p:nvSpPr>
        <p:spPr>
          <a:xfrm>
            <a:off x="956310" y="1036845"/>
            <a:ext cx="11696276" cy="859688"/>
          </a:xfrm>
        </p:spPr>
        <p:txBody>
          <a:bodyPr/>
          <a:lstStyle/>
          <a:p>
            <a:r>
              <a:rPr lang="nb-NO" dirty="0"/>
              <a:t>Ekstern turnover – en av Helse Vest Topp 5 risiko</a:t>
            </a:r>
          </a:p>
        </p:txBody>
      </p:sp>
      <p:pic>
        <p:nvPicPr>
          <p:cNvPr id="5" name="Plassholder for innhold 4">
            <a:extLst>
              <a:ext uri="{FF2B5EF4-FFF2-40B4-BE49-F238E27FC236}">
                <a16:creationId xmlns:a16="http://schemas.microsoft.com/office/drawing/2014/main" id="{65FDD83A-7A2F-3051-514B-EDF56C59F574}"/>
              </a:ext>
            </a:extLst>
          </p:cNvPr>
          <p:cNvPicPr>
            <a:picLocks noGrp="1" noChangeAspect="1"/>
          </p:cNvPicPr>
          <p:nvPr>
            <p:ph idx="1"/>
          </p:nvPr>
        </p:nvPicPr>
        <p:blipFill>
          <a:blip r:embed="rId2"/>
          <a:stretch>
            <a:fillRect/>
          </a:stretch>
        </p:blipFill>
        <p:spPr>
          <a:xfrm>
            <a:off x="517384" y="2027978"/>
            <a:ext cx="4636166" cy="5371248"/>
          </a:xfrm>
        </p:spPr>
      </p:pic>
      <p:pic>
        <p:nvPicPr>
          <p:cNvPr id="7" name="Bilde 6">
            <a:extLst>
              <a:ext uri="{FF2B5EF4-FFF2-40B4-BE49-F238E27FC236}">
                <a16:creationId xmlns:a16="http://schemas.microsoft.com/office/drawing/2014/main" id="{308786AE-C2ED-E3EA-1970-46B04F3837C4}"/>
              </a:ext>
            </a:extLst>
          </p:cNvPr>
          <p:cNvPicPr>
            <a:picLocks noChangeAspect="1"/>
          </p:cNvPicPr>
          <p:nvPr/>
        </p:nvPicPr>
        <p:blipFill>
          <a:blip r:embed="rId3"/>
          <a:stretch>
            <a:fillRect/>
          </a:stretch>
        </p:blipFill>
        <p:spPr>
          <a:xfrm>
            <a:off x="5153550" y="1990908"/>
            <a:ext cx="4236072" cy="5408318"/>
          </a:xfrm>
          <a:prstGeom prst="rect">
            <a:avLst/>
          </a:prstGeom>
        </p:spPr>
      </p:pic>
      <p:pic>
        <p:nvPicPr>
          <p:cNvPr id="8" name="Bilde 7">
            <a:extLst>
              <a:ext uri="{FF2B5EF4-FFF2-40B4-BE49-F238E27FC236}">
                <a16:creationId xmlns:a16="http://schemas.microsoft.com/office/drawing/2014/main" id="{0907234A-CA16-866C-6FBB-F20CD388F703}"/>
              </a:ext>
            </a:extLst>
          </p:cNvPr>
          <p:cNvPicPr>
            <a:picLocks noChangeAspect="1"/>
          </p:cNvPicPr>
          <p:nvPr/>
        </p:nvPicPr>
        <p:blipFill>
          <a:blip r:embed="rId4"/>
          <a:stretch>
            <a:fillRect/>
          </a:stretch>
        </p:blipFill>
        <p:spPr>
          <a:xfrm>
            <a:off x="9789716" y="2027978"/>
            <a:ext cx="4775376" cy="5371248"/>
          </a:xfrm>
          <a:prstGeom prst="rect">
            <a:avLst/>
          </a:prstGeom>
          <a:ln>
            <a:solidFill>
              <a:schemeClr val="accent1">
                <a:lumMod val="50000"/>
              </a:schemeClr>
            </a:solidFill>
          </a:ln>
        </p:spPr>
      </p:pic>
    </p:spTree>
    <p:extLst>
      <p:ext uri="{BB962C8B-B14F-4D97-AF65-F5344CB8AC3E}">
        <p14:creationId xmlns:p14="http://schemas.microsoft.com/office/powerpoint/2010/main" val="3670190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CE80E3-9D7B-42A2-8B10-2DC6270D1AE4}"/>
              </a:ext>
            </a:extLst>
          </p:cNvPr>
          <p:cNvSpPr>
            <a:spLocks noGrp="1"/>
          </p:cNvSpPr>
          <p:nvPr>
            <p:ph type="title"/>
          </p:nvPr>
        </p:nvSpPr>
        <p:spPr>
          <a:xfrm>
            <a:off x="956311" y="381000"/>
            <a:ext cx="12878314" cy="1063066"/>
          </a:xfrm>
        </p:spPr>
        <p:txBody>
          <a:bodyPr/>
          <a:lstStyle/>
          <a:p>
            <a:r>
              <a:rPr lang="nb-NO" dirty="0"/>
              <a:t>Framskrivning sårbare lege-</a:t>
            </a:r>
            <a:r>
              <a:rPr lang="nb-NO" dirty="0" err="1"/>
              <a:t>spesialiteterpå</a:t>
            </a:r>
            <a:r>
              <a:rPr lang="nb-NO" dirty="0"/>
              <a:t> Vestlandet</a:t>
            </a:r>
          </a:p>
        </p:txBody>
      </p:sp>
      <p:sp>
        <p:nvSpPr>
          <p:cNvPr id="3" name="Plassholder for innhold 2">
            <a:extLst>
              <a:ext uri="{FF2B5EF4-FFF2-40B4-BE49-F238E27FC236}">
                <a16:creationId xmlns:a16="http://schemas.microsoft.com/office/drawing/2014/main" id="{F4D4230A-BDD0-40E5-B35F-B121D42C4D8C}"/>
              </a:ext>
            </a:extLst>
          </p:cNvPr>
          <p:cNvSpPr>
            <a:spLocks noGrp="1"/>
          </p:cNvSpPr>
          <p:nvPr>
            <p:ph idx="1"/>
          </p:nvPr>
        </p:nvSpPr>
        <p:spPr>
          <a:xfrm>
            <a:off x="418644" y="2405939"/>
            <a:ext cx="7052572" cy="4379597"/>
          </a:xfrm>
        </p:spPr>
        <p:txBody>
          <a:bodyPr/>
          <a:lstStyle/>
          <a:p>
            <a:r>
              <a:rPr lang="nb-NO" dirty="0"/>
              <a:t>Har gjennomført analyser som nå oppdateres for å sikre tilstrekkelig faglig kapasitet. </a:t>
            </a:r>
          </a:p>
          <a:p>
            <a:endParaRPr lang="nb-NO" dirty="0"/>
          </a:p>
          <a:p>
            <a:r>
              <a:rPr lang="nb-NO" dirty="0"/>
              <a:t>Har forberedt ny evaluering av legespesialiteter som må ha strategisk oppmerksomhet.  Rekruttering til LiS2/3 må skje i tråd med fremtidig behov.  Endre rekruttering fra «repeterende» til behovsstyrt i tråd med framskriving av behov. </a:t>
            </a:r>
          </a:p>
          <a:p>
            <a:endParaRPr lang="nb-NO" dirty="0"/>
          </a:p>
          <a:p>
            <a:r>
              <a:rPr lang="nb-NO" dirty="0"/>
              <a:t>Vestlandslegen kan bidra til rekruttering og utdanning i de spesialitetene foretakene har behov for.  </a:t>
            </a:r>
          </a:p>
        </p:txBody>
      </p:sp>
      <p:pic>
        <p:nvPicPr>
          <p:cNvPr id="4" name="Bilde 3" descr="Skjermutklip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5905" y="1784460"/>
            <a:ext cx="4534111" cy="3273000"/>
          </a:xfrm>
          <a:prstGeom prst="rect">
            <a:avLst/>
          </a:prstGeom>
          <a:ln>
            <a:solidFill>
              <a:schemeClr val="accent1"/>
            </a:solidFill>
          </a:ln>
        </p:spPr>
      </p:pic>
      <p:pic>
        <p:nvPicPr>
          <p:cNvPr id="5" name="Bilde 4"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819" y="2690019"/>
            <a:ext cx="4051004" cy="3589957"/>
          </a:xfrm>
          <a:prstGeom prst="rect">
            <a:avLst/>
          </a:prstGeom>
          <a:ln>
            <a:solidFill>
              <a:schemeClr val="accent1"/>
            </a:solidFill>
          </a:ln>
        </p:spPr>
      </p:pic>
      <p:pic>
        <p:nvPicPr>
          <p:cNvPr id="7" name="Bilde 6"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1765" y="5131289"/>
            <a:ext cx="4299044" cy="2297374"/>
          </a:xfrm>
          <a:prstGeom prst="rect">
            <a:avLst/>
          </a:prstGeom>
          <a:ln>
            <a:solidFill>
              <a:schemeClr val="accent1"/>
            </a:solidFill>
          </a:ln>
        </p:spPr>
      </p:pic>
    </p:spTree>
    <p:extLst>
      <p:ext uri="{BB962C8B-B14F-4D97-AF65-F5344CB8AC3E}">
        <p14:creationId xmlns:p14="http://schemas.microsoft.com/office/powerpoint/2010/main" val="5777257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4D081-6A8D-941F-58C5-992988B90B1E}"/>
              </a:ext>
            </a:extLst>
          </p:cNvPr>
          <p:cNvSpPr>
            <a:spLocks noGrp="1"/>
          </p:cNvSpPr>
          <p:nvPr>
            <p:ph type="title"/>
          </p:nvPr>
        </p:nvSpPr>
        <p:spPr>
          <a:xfrm>
            <a:off x="956309" y="890541"/>
            <a:ext cx="11613642" cy="968281"/>
          </a:xfrm>
        </p:spPr>
        <p:txBody>
          <a:bodyPr/>
          <a:lstStyle/>
          <a:p>
            <a:r>
              <a:rPr lang="nb-NO" dirty="0"/>
              <a:t>Nytte av forskningskompetanse i helseforetakene</a:t>
            </a:r>
          </a:p>
        </p:txBody>
      </p:sp>
      <p:sp>
        <p:nvSpPr>
          <p:cNvPr id="3" name="Plassholder for innhold 2">
            <a:extLst>
              <a:ext uri="{FF2B5EF4-FFF2-40B4-BE49-F238E27FC236}">
                <a16:creationId xmlns:a16="http://schemas.microsoft.com/office/drawing/2014/main" id="{92E619C3-562B-6FB7-D4C6-B348C0A4D4E7}"/>
              </a:ext>
            </a:extLst>
          </p:cNvPr>
          <p:cNvSpPr>
            <a:spLocks noGrp="1"/>
          </p:cNvSpPr>
          <p:nvPr>
            <p:ph idx="1"/>
          </p:nvPr>
        </p:nvSpPr>
        <p:spPr>
          <a:xfrm>
            <a:off x="956311" y="2109216"/>
            <a:ext cx="7602473" cy="5165981"/>
          </a:xfrm>
        </p:spPr>
        <p:txBody>
          <a:bodyPr>
            <a:normAutofit/>
          </a:bodyPr>
          <a:lstStyle/>
          <a:p>
            <a:r>
              <a:rPr lang="nb-NO" dirty="0"/>
              <a:t>Forskning og utdanning er to av fire kjerneoppgaver i helseforetakene</a:t>
            </a:r>
          </a:p>
          <a:p>
            <a:endParaRPr lang="nb-NO" dirty="0"/>
          </a:p>
          <a:p>
            <a:r>
              <a:rPr lang="nb-NO" dirty="0"/>
              <a:t>God faglig drift, utdanning og forskning går hånd i hånd</a:t>
            </a:r>
          </a:p>
          <a:p>
            <a:endParaRPr lang="nb-NO" dirty="0"/>
          </a:p>
          <a:p>
            <a:r>
              <a:rPr lang="nb-NO" dirty="0"/>
              <a:t>Forskning gir direkte nytteverdier for helseforetakene</a:t>
            </a:r>
          </a:p>
          <a:p>
            <a:pPr lvl="1"/>
            <a:r>
              <a:rPr lang="nb-NO" dirty="0"/>
              <a:t>Økt rekruttering</a:t>
            </a:r>
          </a:p>
          <a:p>
            <a:pPr lvl="1"/>
            <a:r>
              <a:rPr lang="nb-NO" dirty="0"/>
              <a:t>Økt kvalitet på pasientbehandling</a:t>
            </a:r>
          </a:p>
          <a:p>
            <a:pPr lvl="1"/>
            <a:r>
              <a:rPr lang="nb-NO" dirty="0"/>
              <a:t>Raskere </a:t>
            </a:r>
            <a:r>
              <a:rPr lang="nb-NO" dirty="0" err="1"/>
              <a:t>ibruktaking</a:t>
            </a:r>
            <a:r>
              <a:rPr lang="nb-NO" dirty="0"/>
              <a:t> av nye metoder</a:t>
            </a:r>
          </a:p>
          <a:p>
            <a:pPr lvl="1"/>
            <a:r>
              <a:rPr lang="nb-NO" dirty="0"/>
              <a:t>Positiv effekt læringsmiljø i avdelinger</a:t>
            </a:r>
          </a:p>
          <a:p>
            <a:pPr lvl="1"/>
            <a:r>
              <a:rPr lang="nb-NO" dirty="0"/>
              <a:t>Regionalt, nasjonalt og internasjonalt samarbeid</a:t>
            </a:r>
          </a:p>
          <a:p>
            <a:pPr lvl="1"/>
            <a:r>
              <a:rPr lang="nb-NO" dirty="0"/>
              <a:t>Representerer ofte en alternativ karrierevei som reduserer ekstern </a:t>
            </a:r>
            <a:r>
              <a:rPr lang="nb-NO" dirty="0" err="1"/>
              <a:t>turnover</a:t>
            </a:r>
            <a:endParaRPr lang="nb-NO" dirty="0"/>
          </a:p>
          <a:p>
            <a:endParaRPr lang="nb-NO" dirty="0"/>
          </a:p>
        </p:txBody>
      </p:sp>
      <p:graphicFrame>
        <p:nvGraphicFramePr>
          <p:cNvPr id="4" name="Diagram 3">
            <a:extLst>
              <a:ext uri="{FF2B5EF4-FFF2-40B4-BE49-F238E27FC236}">
                <a16:creationId xmlns:a16="http://schemas.microsoft.com/office/drawing/2014/main" id="{038A9A85-F93E-6095-997F-A9FB0FE3DBC8}"/>
              </a:ext>
            </a:extLst>
          </p:cNvPr>
          <p:cNvGraphicFramePr/>
          <p:nvPr>
            <p:extLst>
              <p:ext uri="{D42A27DB-BD31-4B8C-83A1-F6EECF244321}">
                <p14:modId xmlns:p14="http://schemas.microsoft.com/office/powerpoint/2010/main" val="2519709008"/>
              </p:ext>
            </p:extLst>
          </p:nvPr>
        </p:nvGraphicFramePr>
        <p:xfrm>
          <a:off x="9086464" y="2005126"/>
          <a:ext cx="5053516" cy="5270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5734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9639F0-426E-4504-98EF-28F82F02E841}"/>
              </a:ext>
            </a:extLst>
          </p:cNvPr>
          <p:cNvSpPr>
            <a:spLocks noGrp="1"/>
          </p:cNvSpPr>
          <p:nvPr>
            <p:ph type="title"/>
          </p:nvPr>
        </p:nvSpPr>
        <p:spPr>
          <a:xfrm>
            <a:off x="956311" y="521124"/>
            <a:ext cx="12395854" cy="1403461"/>
          </a:xfrm>
        </p:spPr>
        <p:txBody>
          <a:bodyPr/>
          <a:lstStyle/>
          <a:p>
            <a:r>
              <a:rPr lang="nb-NO" dirty="0"/>
              <a:t>Rekrutterende effekter av forskning og utdanning</a:t>
            </a:r>
          </a:p>
        </p:txBody>
      </p:sp>
      <p:sp>
        <p:nvSpPr>
          <p:cNvPr id="3" name="Plassholder for innhold 2">
            <a:extLst>
              <a:ext uri="{FF2B5EF4-FFF2-40B4-BE49-F238E27FC236}">
                <a16:creationId xmlns:a16="http://schemas.microsoft.com/office/drawing/2014/main" id="{80CBD7F6-0CAF-449E-814B-68ACFB2C1900}"/>
              </a:ext>
            </a:extLst>
          </p:cNvPr>
          <p:cNvSpPr>
            <a:spLocks noGrp="1"/>
          </p:cNvSpPr>
          <p:nvPr>
            <p:ph idx="1"/>
          </p:nvPr>
        </p:nvSpPr>
        <p:spPr>
          <a:xfrm>
            <a:off x="956311" y="2445715"/>
            <a:ext cx="11278361" cy="4379597"/>
          </a:xfrm>
        </p:spPr>
        <p:txBody>
          <a:bodyPr>
            <a:normAutofit lnSpcReduction="10000"/>
          </a:bodyPr>
          <a:lstStyle/>
          <a:p>
            <a:r>
              <a:rPr lang="nb-NO" dirty="0"/>
              <a:t>Dyktige fagmiljø, stolte fagfolk ønsker å ta ansvar for å drive utdanning / forskning</a:t>
            </a:r>
          </a:p>
          <a:p>
            <a:pPr lvl="1"/>
            <a:endParaRPr lang="nb-NO" dirty="0"/>
          </a:p>
          <a:p>
            <a:r>
              <a:rPr lang="nb-NO" dirty="0"/>
              <a:t>Undervisende miljø rekrutterer for alle yrkesgrupper</a:t>
            </a:r>
          </a:p>
          <a:p>
            <a:endParaRPr lang="nb-NO" dirty="0"/>
          </a:p>
          <a:p>
            <a:r>
              <a:rPr lang="nb-NO" dirty="0"/>
              <a:t>God undervisning rekrutterer studenter til fag. Hvert foretak får mulighet til å «vise frem» karrieremuligheter, forutsigbar videre spesialisering.  </a:t>
            </a:r>
          </a:p>
          <a:p>
            <a:endParaRPr lang="nb-NO" dirty="0"/>
          </a:p>
          <a:p>
            <a:r>
              <a:rPr lang="nb-NO" dirty="0"/>
              <a:t>Langvarig eksponering </a:t>
            </a:r>
            <a:r>
              <a:rPr lang="nb-NO" dirty="0">
                <a:sym typeface="Wingdings" panose="05000000000000000000" pitchFamily="2" charset="2"/>
              </a:rPr>
              <a:t> trygghet  trivsel  rekruttering</a:t>
            </a:r>
          </a:p>
          <a:p>
            <a:endParaRPr lang="nb-NO" dirty="0">
              <a:sym typeface="Wingdings" panose="05000000000000000000" pitchFamily="2" charset="2"/>
            </a:endParaRPr>
          </a:p>
          <a:p>
            <a:r>
              <a:rPr lang="nb-NO" dirty="0">
                <a:sym typeface="Wingdings" panose="05000000000000000000" pitchFamily="2" charset="2"/>
              </a:rPr>
              <a:t>Møte mellom generasjoner  læring og utvikling for alle</a:t>
            </a:r>
            <a:endParaRPr lang="nb-NO" dirty="0"/>
          </a:p>
          <a:p>
            <a:endParaRPr lang="nb-NO" dirty="0">
              <a:sym typeface="Wingdings" panose="05000000000000000000" pitchFamily="2" charset="2"/>
            </a:endParaRPr>
          </a:p>
          <a:p>
            <a:r>
              <a:rPr lang="nb-NO" dirty="0">
                <a:sym typeface="Wingdings" panose="05000000000000000000" pitchFamily="2" charset="2"/>
              </a:rPr>
              <a:t>Andre sekundære effekter som virker rekrutterende (bolig, etablering, omgangskrets)</a:t>
            </a:r>
          </a:p>
          <a:p>
            <a:pPr marL="0" indent="0">
              <a:buNone/>
            </a:pPr>
            <a:endParaRPr lang="nb-NO" dirty="0">
              <a:sym typeface="Wingdings" panose="05000000000000000000" pitchFamily="2" charset="2"/>
            </a:endParaRPr>
          </a:p>
        </p:txBody>
      </p:sp>
    </p:spTree>
    <p:extLst>
      <p:ext uri="{BB962C8B-B14F-4D97-AF65-F5344CB8AC3E}">
        <p14:creationId xmlns:p14="http://schemas.microsoft.com/office/powerpoint/2010/main" val="13366314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99" y="427991"/>
            <a:ext cx="12788621" cy="1831114"/>
          </a:xfrm>
        </p:spPr>
        <p:txBody>
          <a:bodyPr/>
          <a:lstStyle/>
          <a:p>
            <a:pPr algn="ctr"/>
            <a:r>
              <a:rPr lang="nb-NO" sz="3840" b="1" dirty="0">
                <a:solidFill>
                  <a:schemeClr val="tx1"/>
                </a:solidFill>
              </a:rPr>
              <a:t>Helse Vest ønsker godt samarbeid med Universitetet i Bergen om utvikling av </a:t>
            </a:r>
            <a:r>
              <a:rPr lang="en-US" sz="3840" b="1" dirty="0">
                <a:solidFill>
                  <a:schemeClr val="tx1"/>
                </a:solidFill>
              </a:rPr>
              <a:t>“</a:t>
            </a:r>
            <a:r>
              <a:rPr lang="en-US" sz="3840" b="1" dirty="0" err="1">
                <a:solidFill>
                  <a:schemeClr val="tx1"/>
                </a:solidFill>
              </a:rPr>
              <a:t>Vestlandslegen</a:t>
            </a:r>
            <a:r>
              <a:rPr lang="en-US" sz="3840" b="1" dirty="0">
                <a:solidFill>
                  <a:schemeClr val="tx1"/>
                </a:solidFill>
              </a:rPr>
              <a:t>”</a:t>
            </a:r>
            <a:endParaRPr lang="nb-NO" sz="3840" b="1" dirty="0">
              <a:solidFill>
                <a:schemeClr val="tx1"/>
              </a:solidFill>
            </a:endParaRPr>
          </a:p>
        </p:txBody>
      </p:sp>
      <p:sp>
        <p:nvSpPr>
          <p:cNvPr id="3" name="Content Placeholder 2"/>
          <p:cNvSpPr>
            <a:spLocks noGrp="1"/>
          </p:cNvSpPr>
          <p:nvPr>
            <p:ph idx="1"/>
          </p:nvPr>
        </p:nvSpPr>
        <p:spPr>
          <a:xfrm>
            <a:off x="748071" y="2430535"/>
            <a:ext cx="7977577" cy="5572698"/>
          </a:xfrm>
        </p:spPr>
        <p:txBody>
          <a:bodyPr>
            <a:noAutofit/>
          </a:bodyPr>
          <a:lstStyle/>
          <a:p>
            <a:r>
              <a:rPr lang="nb-NO" b="1" i="1" dirty="0">
                <a:solidFill>
                  <a:srgbClr val="DB3F3D"/>
                </a:solidFill>
              </a:rPr>
              <a:t>Vestlandslegen</a:t>
            </a:r>
            <a:r>
              <a:rPr lang="nb-NO" b="1" dirty="0"/>
              <a:t> skal bidra til et robust og godt akademisk kompetanseløft for helsetjenesten på Vestlandet. </a:t>
            </a:r>
          </a:p>
          <a:p>
            <a:endParaRPr lang="nb-NO" b="1" dirty="0"/>
          </a:p>
          <a:p>
            <a:r>
              <a:rPr lang="nb-NO" b="1" dirty="0"/>
              <a:t>Vitenskapelige stillinger, forsking, undervisning, infrastruktur, nettverk og samarbeid</a:t>
            </a:r>
          </a:p>
          <a:p>
            <a:endParaRPr lang="nb-NO" b="1" dirty="0"/>
          </a:p>
          <a:p>
            <a:r>
              <a:rPr lang="nb-NO" b="1" dirty="0"/>
              <a:t>Desentralisert studiemodell, der studentene er i Bergen de tre første studieårene for så å kunne søke seg til annen lokalisasjon på Vestlandet dei tre siste studieåra (4. - 6 studieår). Studentene forsetter sin kliniske utdanning i Stavanger, Haugesund og Førde. </a:t>
            </a:r>
          </a:p>
          <a:p>
            <a:endParaRPr lang="nb-NO" b="1" dirty="0"/>
          </a:p>
          <a:p>
            <a:r>
              <a:rPr lang="nb-NO" b="1" dirty="0"/>
              <a:t>Starter i Stavanger august 2023. Foreslått videre opptrapping i statsbudsjett for 2024</a:t>
            </a:r>
          </a:p>
        </p:txBody>
      </p:sp>
      <p:grpSp>
        <p:nvGrpSpPr>
          <p:cNvPr id="15" name="Group 3">
            <a:extLst>
              <a:ext uri="{FF2B5EF4-FFF2-40B4-BE49-F238E27FC236}">
                <a16:creationId xmlns:a16="http://schemas.microsoft.com/office/drawing/2014/main" id="{76F9D693-4B55-B095-D648-74B9380ABFAB}"/>
              </a:ext>
            </a:extLst>
          </p:cNvPr>
          <p:cNvGrpSpPr/>
          <p:nvPr/>
        </p:nvGrpSpPr>
        <p:grpSpPr>
          <a:xfrm>
            <a:off x="10080807" y="2075964"/>
            <a:ext cx="3542794" cy="5927269"/>
            <a:chOff x="1115616" y="1700808"/>
            <a:chExt cx="2016224" cy="3653710"/>
          </a:xfrm>
        </p:grpSpPr>
        <p:pic>
          <p:nvPicPr>
            <p:cNvPr id="7" name="Picture 4">
              <a:extLst>
                <a:ext uri="{FF2B5EF4-FFF2-40B4-BE49-F238E27FC236}">
                  <a16:creationId xmlns:a16="http://schemas.microsoft.com/office/drawing/2014/main" id="{30650B94-7E50-7743-1C71-F5167AA7B92E}"/>
                </a:ext>
              </a:extLst>
            </p:cNvPr>
            <p:cNvPicPr>
              <a:picLocks noChangeAspect="1"/>
            </p:cNvPicPr>
            <p:nvPr/>
          </p:nvPicPr>
          <p:blipFill>
            <a:blip r:embed="rId3"/>
            <a:stretch>
              <a:fillRect/>
            </a:stretch>
          </p:blipFill>
          <p:spPr>
            <a:xfrm>
              <a:off x="1115616" y="1700808"/>
              <a:ext cx="2016224" cy="3653710"/>
            </a:xfrm>
            <a:prstGeom prst="rect">
              <a:avLst/>
            </a:prstGeom>
          </p:spPr>
        </p:pic>
        <p:sp>
          <p:nvSpPr>
            <p:cNvPr id="8" name="Oval 5">
              <a:extLst>
                <a:ext uri="{FF2B5EF4-FFF2-40B4-BE49-F238E27FC236}">
                  <a16:creationId xmlns:a16="http://schemas.microsoft.com/office/drawing/2014/main" id="{01BA09CF-FA25-7597-DBA1-31A286B223DE}"/>
                </a:ext>
              </a:extLst>
            </p:cNvPr>
            <p:cNvSpPr/>
            <p:nvPr/>
          </p:nvSpPr>
          <p:spPr>
            <a:xfrm>
              <a:off x="1547664" y="3296903"/>
              <a:ext cx="144016" cy="1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sz="2640" dirty="0"/>
            </a:p>
          </p:txBody>
        </p:sp>
        <p:sp>
          <p:nvSpPr>
            <p:cNvPr id="9" name="Oval 6">
              <a:extLst>
                <a:ext uri="{FF2B5EF4-FFF2-40B4-BE49-F238E27FC236}">
                  <a16:creationId xmlns:a16="http://schemas.microsoft.com/office/drawing/2014/main" id="{7CE9C802-8708-F59C-D259-8BDDFE3CBCE5}"/>
                </a:ext>
              </a:extLst>
            </p:cNvPr>
            <p:cNvSpPr/>
            <p:nvPr/>
          </p:nvSpPr>
          <p:spPr>
            <a:xfrm>
              <a:off x="1979712" y="2276872"/>
              <a:ext cx="144016" cy="1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sz="2640" dirty="0"/>
            </a:p>
          </p:txBody>
        </p:sp>
        <p:sp>
          <p:nvSpPr>
            <p:cNvPr id="10" name="Oval 7">
              <a:extLst>
                <a:ext uri="{FF2B5EF4-FFF2-40B4-BE49-F238E27FC236}">
                  <a16:creationId xmlns:a16="http://schemas.microsoft.com/office/drawing/2014/main" id="{4623E88C-DEA4-9377-60B2-41F9902DAB0A}"/>
                </a:ext>
              </a:extLst>
            </p:cNvPr>
            <p:cNvSpPr/>
            <p:nvPr/>
          </p:nvSpPr>
          <p:spPr>
            <a:xfrm>
              <a:off x="1547664" y="4617544"/>
              <a:ext cx="144016" cy="1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sz="2640" dirty="0"/>
            </a:p>
          </p:txBody>
        </p:sp>
        <p:sp>
          <p:nvSpPr>
            <p:cNvPr id="11" name="Oval 8">
              <a:extLst>
                <a:ext uri="{FF2B5EF4-FFF2-40B4-BE49-F238E27FC236}">
                  <a16:creationId xmlns:a16="http://schemas.microsoft.com/office/drawing/2014/main" id="{9C82A249-3CF1-687D-1C61-79BCD067618C}"/>
                </a:ext>
              </a:extLst>
            </p:cNvPr>
            <p:cNvSpPr/>
            <p:nvPr/>
          </p:nvSpPr>
          <p:spPr>
            <a:xfrm>
              <a:off x="1524284" y="3880571"/>
              <a:ext cx="144016" cy="1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sz="2640" dirty="0"/>
            </a:p>
          </p:txBody>
        </p:sp>
        <p:cxnSp>
          <p:nvCxnSpPr>
            <p:cNvPr id="12" name="Straight Arrow Connector 9">
              <a:extLst>
                <a:ext uri="{FF2B5EF4-FFF2-40B4-BE49-F238E27FC236}">
                  <a16:creationId xmlns:a16="http://schemas.microsoft.com/office/drawing/2014/main" id="{B773EB7B-CCF7-9F85-2490-2D49D80280BB}"/>
                </a:ext>
              </a:extLst>
            </p:cNvPr>
            <p:cNvCxnSpPr/>
            <p:nvPr/>
          </p:nvCxnSpPr>
          <p:spPr>
            <a:xfrm flipV="1">
              <a:off x="1691680" y="2492896"/>
              <a:ext cx="288032" cy="576064"/>
            </a:xfrm>
            <a:prstGeom prst="straightConnector1">
              <a:avLst/>
            </a:prstGeom>
            <a:ln>
              <a:tailEnd type="none"/>
            </a:ln>
          </p:spPr>
          <p:style>
            <a:lnRef idx="3">
              <a:schemeClr val="accent1"/>
            </a:lnRef>
            <a:fillRef idx="0">
              <a:schemeClr val="accent1"/>
            </a:fillRef>
            <a:effectRef idx="2">
              <a:schemeClr val="accent1"/>
            </a:effectRef>
            <a:fontRef idx="minor">
              <a:schemeClr val="tx1"/>
            </a:fontRef>
          </p:style>
        </p:cxnSp>
        <p:cxnSp>
          <p:nvCxnSpPr>
            <p:cNvPr id="13" name="Straight Arrow Connector 10">
              <a:extLst>
                <a:ext uri="{FF2B5EF4-FFF2-40B4-BE49-F238E27FC236}">
                  <a16:creationId xmlns:a16="http://schemas.microsoft.com/office/drawing/2014/main" id="{9F8B4899-F229-DCD7-3129-7FBC780F3A00}"/>
                </a:ext>
              </a:extLst>
            </p:cNvPr>
            <p:cNvCxnSpPr/>
            <p:nvPr/>
          </p:nvCxnSpPr>
          <p:spPr>
            <a:xfrm flipH="1">
              <a:off x="1619672" y="3454700"/>
              <a:ext cx="64" cy="334340"/>
            </a:xfrm>
            <a:prstGeom prst="straightConnector1">
              <a:avLst/>
            </a:prstGeom>
            <a:ln>
              <a:tailEnd type="none"/>
            </a:ln>
          </p:spPr>
          <p:style>
            <a:lnRef idx="3">
              <a:schemeClr val="accent1"/>
            </a:lnRef>
            <a:fillRef idx="0">
              <a:schemeClr val="accent1"/>
            </a:fillRef>
            <a:effectRef idx="2">
              <a:schemeClr val="accent1"/>
            </a:effectRef>
            <a:fontRef idx="minor">
              <a:schemeClr val="tx1"/>
            </a:fontRef>
          </p:style>
        </p:cxnSp>
        <p:sp>
          <p:nvSpPr>
            <p:cNvPr id="14" name="Freeform 20">
              <a:extLst>
                <a:ext uri="{FF2B5EF4-FFF2-40B4-BE49-F238E27FC236}">
                  <a16:creationId xmlns:a16="http://schemas.microsoft.com/office/drawing/2014/main" id="{5D25051A-AB98-18E8-897F-55F3DCDAEE25}"/>
                </a:ext>
              </a:extLst>
            </p:cNvPr>
            <p:cNvSpPr/>
            <p:nvPr/>
          </p:nvSpPr>
          <p:spPr>
            <a:xfrm>
              <a:off x="1236252" y="3454700"/>
              <a:ext cx="348927" cy="1162395"/>
            </a:xfrm>
            <a:custGeom>
              <a:avLst/>
              <a:gdLst>
                <a:gd name="connsiteX0" fmla="*/ 294137 w 348927"/>
                <a:gd name="connsiteY0" fmla="*/ 0 h 1162395"/>
                <a:gd name="connsiteX1" fmla="*/ 79 w 348927"/>
                <a:gd name="connsiteY1" fmla="*/ 467270 h 1162395"/>
                <a:gd name="connsiteX2" fmla="*/ 318306 w 348927"/>
                <a:gd name="connsiteY2" fmla="*/ 1103725 h 1162395"/>
                <a:gd name="connsiteX3" fmla="*/ 318306 w 348927"/>
                <a:gd name="connsiteY3" fmla="*/ 1095668 h 1162395"/>
              </a:gdLst>
              <a:ahLst/>
              <a:cxnLst>
                <a:cxn ang="0">
                  <a:pos x="connsiteX0" y="connsiteY0"/>
                </a:cxn>
                <a:cxn ang="0">
                  <a:pos x="connsiteX1" y="connsiteY1"/>
                </a:cxn>
                <a:cxn ang="0">
                  <a:pos x="connsiteX2" y="connsiteY2"/>
                </a:cxn>
                <a:cxn ang="0">
                  <a:pos x="connsiteX3" y="connsiteY3"/>
                </a:cxn>
              </a:cxnLst>
              <a:rect l="l" t="t" r="r" b="b"/>
              <a:pathLst>
                <a:path w="348927" h="1162395">
                  <a:moveTo>
                    <a:pt x="294137" y="0"/>
                  </a:moveTo>
                  <a:cubicBezTo>
                    <a:pt x="145094" y="141658"/>
                    <a:pt x="-3949" y="283316"/>
                    <a:pt x="79" y="467270"/>
                  </a:cubicBezTo>
                  <a:cubicBezTo>
                    <a:pt x="4107" y="651224"/>
                    <a:pt x="265268" y="998992"/>
                    <a:pt x="318306" y="1103725"/>
                  </a:cubicBezTo>
                  <a:cubicBezTo>
                    <a:pt x="371344" y="1208458"/>
                    <a:pt x="344825" y="1152063"/>
                    <a:pt x="318306" y="1095668"/>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sz="2640" dirty="0"/>
            </a:p>
          </p:txBody>
        </p:sp>
      </p:grpSp>
    </p:spTree>
    <p:extLst>
      <p:ext uri="{BB962C8B-B14F-4D97-AF65-F5344CB8AC3E}">
        <p14:creationId xmlns:p14="http://schemas.microsoft.com/office/powerpoint/2010/main" val="93190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5F20D-41E3-1E16-7A9D-C4D4D2507E12}"/>
              </a:ext>
            </a:extLst>
          </p:cNvPr>
          <p:cNvPicPr>
            <a:picLocks noChangeAspect="1"/>
          </p:cNvPicPr>
          <p:nvPr/>
        </p:nvPicPr>
        <p:blipFill>
          <a:blip r:embed="rId2"/>
          <a:stretch>
            <a:fillRect/>
          </a:stretch>
        </p:blipFill>
        <p:spPr>
          <a:xfrm>
            <a:off x="640080" y="1799616"/>
            <a:ext cx="12813792" cy="5971487"/>
          </a:xfrm>
          <a:prstGeom prst="rect">
            <a:avLst/>
          </a:prstGeom>
        </p:spPr>
      </p:pic>
      <p:sp>
        <p:nvSpPr>
          <p:cNvPr id="8" name="TextBox 7">
            <a:extLst>
              <a:ext uri="{FF2B5EF4-FFF2-40B4-BE49-F238E27FC236}">
                <a16:creationId xmlns:a16="http://schemas.microsoft.com/office/drawing/2014/main" id="{BB335EE3-C7B7-3702-2CA6-E72AD23A6A84}"/>
              </a:ext>
            </a:extLst>
          </p:cNvPr>
          <p:cNvSpPr txBox="1"/>
          <p:nvPr/>
        </p:nvSpPr>
        <p:spPr>
          <a:xfrm>
            <a:off x="6931152" y="6129528"/>
            <a:ext cx="434035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400" b="1"/>
              <a:t>De fem største helsekategoriene i 2023:</a:t>
            </a:r>
          </a:p>
          <a:p>
            <a:pPr marL="342900" indent="-342900">
              <a:buAutoNum type="arabicPeriod"/>
            </a:pPr>
            <a:r>
              <a:rPr lang="nb-NO" sz="1400"/>
              <a:t>Hjerne og nervesystem  17,1 %</a:t>
            </a:r>
            <a:endParaRPr lang="nb-NO" sz="1400">
              <a:ea typeface="Calibri"/>
              <a:cs typeface="Calibri"/>
            </a:endParaRPr>
          </a:p>
          <a:p>
            <a:pPr marL="342900" indent="-342900">
              <a:buAutoNum type="arabicPeriod"/>
            </a:pPr>
            <a:r>
              <a:rPr lang="nb-NO" sz="1400"/>
              <a:t>Kreft  15,8 %</a:t>
            </a:r>
            <a:endParaRPr lang="nb-NO" sz="1400">
              <a:ea typeface="Calibri"/>
              <a:cs typeface="Calibri"/>
            </a:endParaRPr>
          </a:p>
          <a:p>
            <a:pPr marL="342900" indent="-342900">
              <a:buAutoNum type="arabicPeriod"/>
            </a:pPr>
            <a:r>
              <a:rPr lang="nb-NO" sz="1400"/>
              <a:t>Mental helse  14,2 %</a:t>
            </a:r>
            <a:endParaRPr lang="nb-NO" sz="1400">
              <a:ea typeface="Calibri" panose="020F0502020204030204"/>
              <a:cs typeface="Calibri" panose="020F0502020204030204"/>
            </a:endParaRPr>
          </a:p>
          <a:p>
            <a:pPr marL="342900" indent="-342900">
              <a:buAutoNum type="arabicPeriod"/>
            </a:pPr>
            <a:r>
              <a:rPr lang="nb-NO" sz="1400"/>
              <a:t>Hjerte og kar    9,9 %</a:t>
            </a:r>
            <a:endParaRPr lang="en-US">
              <a:ea typeface="Calibri"/>
              <a:cs typeface="Calibri"/>
            </a:endParaRPr>
          </a:p>
          <a:p>
            <a:pPr marL="342900" indent="-342900">
              <a:buAutoNum type="arabicPeriod"/>
            </a:pPr>
            <a:r>
              <a:rPr lang="nb-NO" sz="1400"/>
              <a:t>Munnhule, mage-tarm    5,8 %</a:t>
            </a:r>
            <a:endParaRPr lang="en-US">
              <a:ea typeface="Calibri"/>
              <a:cs typeface="Calibri"/>
            </a:endParaRPr>
          </a:p>
        </p:txBody>
      </p:sp>
      <p:sp>
        <p:nvSpPr>
          <p:cNvPr id="2" name="TextBox 1">
            <a:extLst>
              <a:ext uri="{FF2B5EF4-FFF2-40B4-BE49-F238E27FC236}">
                <a16:creationId xmlns:a16="http://schemas.microsoft.com/office/drawing/2014/main" id="{BA88C9F4-D7CC-628E-DE71-B61E71AC7714}"/>
              </a:ext>
            </a:extLst>
          </p:cNvPr>
          <p:cNvSpPr txBox="1"/>
          <p:nvPr/>
        </p:nvSpPr>
        <p:spPr>
          <a:xfrm>
            <a:off x="694944" y="902208"/>
            <a:ext cx="12777216"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solidFill>
                  <a:schemeClr val="accent1"/>
                </a:solidFill>
                <a:ea typeface="Calibri"/>
                <a:cs typeface="Calibri"/>
              </a:rPr>
              <a:t>Helse</a:t>
            </a:r>
            <a:r>
              <a:rPr lang="en-US" sz="2800" dirty="0">
                <a:solidFill>
                  <a:schemeClr val="accent1"/>
                </a:solidFill>
                <a:ea typeface="Calibri"/>
                <a:cs typeface="Calibri"/>
              </a:rPr>
              <a:t> Vest </a:t>
            </a:r>
            <a:r>
              <a:rPr lang="en-US" sz="2800" dirty="0" err="1">
                <a:solidFill>
                  <a:schemeClr val="accent1"/>
                </a:solidFill>
                <a:ea typeface="Calibri"/>
                <a:cs typeface="Calibri"/>
              </a:rPr>
              <a:t>forskningsmidler</a:t>
            </a:r>
            <a:r>
              <a:rPr lang="en-US" sz="2800" dirty="0">
                <a:solidFill>
                  <a:schemeClr val="accent1"/>
                </a:solidFill>
                <a:ea typeface="Calibri"/>
                <a:cs typeface="Calibri"/>
              </a:rPr>
              <a:t> 2024: </a:t>
            </a:r>
            <a:r>
              <a:rPr lang="en-US" sz="2800" dirty="0" err="1">
                <a:solidFill>
                  <a:schemeClr val="accent1"/>
                </a:solidFill>
                <a:ea typeface="Calibri"/>
                <a:cs typeface="Calibri"/>
              </a:rPr>
              <a:t>Søknadsbeløp</a:t>
            </a:r>
            <a:r>
              <a:rPr lang="en-US" sz="2800" dirty="0">
                <a:solidFill>
                  <a:schemeClr val="accent1"/>
                </a:solidFill>
                <a:ea typeface="Calibri"/>
                <a:cs typeface="Calibri"/>
              </a:rPr>
              <a:t> for hele </a:t>
            </a:r>
            <a:r>
              <a:rPr lang="en-US" sz="2800" dirty="0" err="1">
                <a:solidFill>
                  <a:schemeClr val="accent1"/>
                </a:solidFill>
                <a:ea typeface="Calibri"/>
                <a:cs typeface="Calibri"/>
              </a:rPr>
              <a:t>prosjektperioden</a:t>
            </a:r>
            <a:r>
              <a:rPr lang="en-US" sz="2800" dirty="0">
                <a:solidFill>
                  <a:schemeClr val="accent1"/>
                </a:solidFill>
                <a:ea typeface="Calibri"/>
                <a:cs typeface="Calibri"/>
              </a:rPr>
              <a:t> </a:t>
            </a:r>
            <a:r>
              <a:rPr lang="en-US" sz="2800" dirty="0" err="1">
                <a:solidFill>
                  <a:schemeClr val="accent1"/>
                </a:solidFill>
                <a:ea typeface="Calibri"/>
                <a:cs typeface="Calibri"/>
              </a:rPr>
              <a:t>fordelt</a:t>
            </a:r>
            <a:r>
              <a:rPr lang="en-US" sz="2800" dirty="0">
                <a:solidFill>
                  <a:schemeClr val="accent1"/>
                </a:solidFill>
                <a:ea typeface="Calibri"/>
                <a:cs typeface="Calibri"/>
              </a:rPr>
              <a:t> </a:t>
            </a:r>
            <a:r>
              <a:rPr lang="en-US" sz="2800" dirty="0" err="1">
                <a:solidFill>
                  <a:schemeClr val="accent1"/>
                </a:solidFill>
                <a:ea typeface="Calibri"/>
                <a:cs typeface="Calibri"/>
              </a:rPr>
              <a:t>på</a:t>
            </a:r>
            <a:r>
              <a:rPr lang="en-US" sz="2800" dirty="0">
                <a:solidFill>
                  <a:schemeClr val="accent1"/>
                </a:solidFill>
                <a:ea typeface="Calibri"/>
                <a:cs typeface="Calibri"/>
              </a:rPr>
              <a:t> </a:t>
            </a:r>
            <a:r>
              <a:rPr lang="en-US" sz="2800" dirty="0" err="1">
                <a:solidFill>
                  <a:schemeClr val="accent1"/>
                </a:solidFill>
                <a:ea typeface="Calibri"/>
                <a:cs typeface="Calibri"/>
              </a:rPr>
              <a:t>helsekategori</a:t>
            </a:r>
            <a:r>
              <a:rPr lang="en-US" sz="2800" dirty="0">
                <a:solidFill>
                  <a:schemeClr val="accent1"/>
                </a:solidFill>
                <a:ea typeface="Calibri"/>
                <a:cs typeface="Calibri"/>
              </a:rPr>
              <a:t> (825 MNOK)</a:t>
            </a:r>
          </a:p>
          <a:p>
            <a:endParaRPr lang="en-US" dirty="0"/>
          </a:p>
        </p:txBody>
      </p:sp>
    </p:spTree>
    <p:extLst>
      <p:ext uri="{BB962C8B-B14F-4D97-AF65-F5344CB8AC3E}">
        <p14:creationId xmlns:p14="http://schemas.microsoft.com/office/powerpoint/2010/main" val="12042520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613231-5AD6-4F39-944A-49F6F5A128DD}"/>
              </a:ext>
            </a:extLst>
          </p:cNvPr>
          <p:cNvSpPr>
            <a:spLocks noGrp="1"/>
          </p:cNvSpPr>
          <p:nvPr>
            <p:ph type="title"/>
          </p:nvPr>
        </p:nvSpPr>
        <p:spPr>
          <a:xfrm>
            <a:off x="956312" y="1345879"/>
            <a:ext cx="11750900" cy="815554"/>
          </a:xfrm>
        </p:spPr>
        <p:txBody>
          <a:bodyPr/>
          <a:lstStyle/>
          <a:p>
            <a:r>
              <a:rPr lang="nb-NO" dirty="0"/>
              <a:t>Eksempler på mulige samarbeid med utdannings-institusjonene i regionen</a:t>
            </a:r>
          </a:p>
        </p:txBody>
      </p:sp>
      <p:sp>
        <p:nvSpPr>
          <p:cNvPr id="3" name="Plassholder for innhold 2">
            <a:extLst>
              <a:ext uri="{FF2B5EF4-FFF2-40B4-BE49-F238E27FC236}">
                <a16:creationId xmlns:a16="http://schemas.microsoft.com/office/drawing/2014/main" id="{CA1BA0F1-A4C5-45EE-928A-5BA23464B166}"/>
              </a:ext>
            </a:extLst>
          </p:cNvPr>
          <p:cNvSpPr>
            <a:spLocks noGrp="1"/>
          </p:cNvSpPr>
          <p:nvPr>
            <p:ph idx="1"/>
          </p:nvPr>
        </p:nvSpPr>
        <p:spPr>
          <a:xfrm>
            <a:off x="956311" y="2492587"/>
            <a:ext cx="10515600" cy="5021821"/>
          </a:xfrm>
        </p:spPr>
        <p:txBody>
          <a:bodyPr>
            <a:normAutofit/>
          </a:bodyPr>
          <a:lstStyle/>
          <a:p>
            <a:r>
              <a:rPr lang="nb-NO" dirty="0"/>
              <a:t>Samarbeid om å bygge pedagogisk kompetanse</a:t>
            </a:r>
          </a:p>
          <a:p>
            <a:pPr lvl="1"/>
            <a:r>
              <a:rPr lang="nb-NO" dirty="0"/>
              <a:t>Nytte både for utdanning av helsepersonell i </a:t>
            </a:r>
            <a:r>
              <a:rPr lang="nb-NO" dirty="0" err="1"/>
              <a:t>HF’ene</a:t>
            </a:r>
            <a:r>
              <a:rPr lang="nb-NO" dirty="0"/>
              <a:t>, men også for utdannings-institusjonene</a:t>
            </a:r>
          </a:p>
          <a:p>
            <a:pPr lvl="1"/>
            <a:endParaRPr lang="nb-NO" dirty="0">
              <a:sym typeface="Wingdings" panose="05000000000000000000" pitchFamily="2" charset="2"/>
            </a:endParaRPr>
          </a:p>
          <a:p>
            <a:r>
              <a:rPr lang="nb-NO" dirty="0">
                <a:sym typeface="Wingdings" panose="05000000000000000000" pitchFamily="2" charset="2"/>
              </a:rPr>
              <a:t>God studentundervisning  god LIS undervisning  god undervisning andre</a:t>
            </a:r>
          </a:p>
          <a:p>
            <a:pPr lvl="1"/>
            <a:r>
              <a:rPr lang="nb-NO" dirty="0">
                <a:sym typeface="Wingdings" panose="05000000000000000000" pitchFamily="2" charset="2"/>
              </a:rPr>
              <a:t>Eksempel simuleringsundervisning, annen god undervisning</a:t>
            </a:r>
          </a:p>
          <a:p>
            <a:endParaRPr lang="nb-NO" dirty="0">
              <a:sym typeface="Wingdings" panose="05000000000000000000" pitchFamily="2" charset="2"/>
            </a:endParaRPr>
          </a:p>
          <a:p>
            <a:r>
              <a:rPr lang="nb-NO" dirty="0">
                <a:sym typeface="Wingdings" panose="05000000000000000000" pitchFamily="2" charset="2"/>
              </a:rPr>
              <a:t>Samarbeid om undervisningsmateriell/ressurser</a:t>
            </a:r>
          </a:p>
          <a:p>
            <a:pPr lvl="1"/>
            <a:r>
              <a:rPr lang="nb-NO" dirty="0">
                <a:sym typeface="Wingdings" panose="05000000000000000000" pitchFamily="2" charset="2"/>
              </a:rPr>
              <a:t>Ressurser for student-undervisning kan kobles mot undervisning av LIS/andre yrkesgrupper</a:t>
            </a:r>
          </a:p>
          <a:p>
            <a:pPr lvl="1"/>
            <a:endParaRPr lang="nb-NO" dirty="0">
              <a:sym typeface="Wingdings" panose="05000000000000000000" pitchFamily="2" charset="2"/>
            </a:endParaRPr>
          </a:p>
          <a:p>
            <a:r>
              <a:rPr lang="nb-NO" dirty="0"/>
              <a:t>Studenter kan gis oppgaver som del av utdanningen med reelle bidrag - klinikk, masteroppgave, forskeroppgave</a:t>
            </a:r>
          </a:p>
        </p:txBody>
      </p:sp>
    </p:spTree>
    <p:extLst>
      <p:ext uri="{BB962C8B-B14F-4D97-AF65-F5344CB8AC3E}">
        <p14:creationId xmlns:p14="http://schemas.microsoft.com/office/powerpoint/2010/main" val="21288592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68674D-01F0-6D3C-5260-3C2D269D4A60}"/>
              </a:ext>
            </a:extLst>
          </p:cNvPr>
          <p:cNvSpPr>
            <a:spLocks noGrp="1"/>
          </p:cNvSpPr>
          <p:nvPr>
            <p:ph type="title"/>
          </p:nvPr>
        </p:nvSpPr>
        <p:spPr/>
        <p:txBody>
          <a:bodyPr/>
          <a:lstStyle/>
          <a:p>
            <a:r>
              <a:rPr lang="nb-NO" dirty="0"/>
              <a:t>Oppsummering</a:t>
            </a:r>
          </a:p>
        </p:txBody>
      </p:sp>
      <p:sp>
        <p:nvSpPr>
          <p:cNvPr id="3" name="Plassholder for innhold 2">
            <a:extLst>
              <a:ext uri="{FF2B5EF4-FFF2-40B4-BE49-F238E27FC236}">
                <a16:creationId xmlns:a16="http://schemas.microsoft.com/office/drawing/2014/main" id="{00D93341-66A9-08CE-8196-EEBC97366473}"/>
              </a:ext>
            </a:extLst>
          </p:cNvPr>
          <p:cNvSpPr>
            <a:spLocks noGrp="1"/>
          </p:cNvSpPr>
          <p:nvPr>
            <p:ph idx="1"/>
          </p:nvPr>
        </p:nvSpPr>
        <p:spPr/>
        <p:txBody>
          <a:bodyPr/>
          <a:lstStyle/>
          <a:p>
            <a:r>
              <a:rPr lang="nb-NO" dirty="0"/>
              <a:t>Helse Vest har stor oppmerksomhet på beholde og rekruttere medarbeidere</a:t>
            </a:r>
          </a:p>
          <a:p>
            <a:endParaRPr lang="nb-NO" dirty="0"/>
          </a:p>
          <a:p>
            <a:r>
              <a:rPr lang="nb-NO" dirty="0"/>
              <a:t>Forskning og utdanning er i seg selv viktige oppgaver i helseforetakene, </a:t>
            </a:r>
            <a:br>
              <a:rPr lang="nb-NO" dirty="0"/>
            </a:br>
            <a:r>
              <a:rPr lang="nb-NO" dirty="0"/>
              <a:t>men har viktige bi-effekter</a:t>
            </a:r>
          </a:p>
          <a:p>
            <a:pPr lvl="1"/>
            <a:r>
              <a:rPr lang="nb-NO" dirty="0"/>
              <a:t>Økt rekruttering</a:t>
            </a:r>
          </a:p>
          <a:p>
            <a:pPr lvl="1"/>
            <a:r>
              <a:rPr lang="nb-NO" dirty="0"/>
              <a:t>Økt kvalitet på pasientbehandling</a:t>
            </a:r>
          </a:p>
          <a:p>
            <a:pPr lvl="1"/>
            <a:r>
              <a:rPr lang="nb-NO" dirty="0"/>
              <a:t>Raskere </a:t>
            </a:r>
            <a:r>
              <a:rPr lang="nb-NO" dirty="0" err="1"/>
              <a:t>ibruktaking</a:t>
            </a:r>
            <a:r>
              <a:rPr lang="nb-NO" dirty="0"/>
              <a:t> av nye metoder</a:t>
            </a:r>
          </a:p>
          <a:p>
            <a:pPr lvl="1"/>
            <a:r>
              <a:rPr lang="nb-NO" dirty="0"/>
              <a:t>Positiv effekt læringsmiljø i avdelinger</a:t>
            </a:r>
          </a:p>
          <a:p>
            <a:pPr lvl="1"/>
            <a:r>
              <a:rPr lang="nb-NO" dirty="0"/>
              <a:t>Regionalt, nasjonalt og internasjonalt samarbeid</a:t>
            </a:r>
          </a:p>
          <a:p>
            <a:pPr lvl="1"/>
            <a:r>
              <a:rPr lang="nb-NO" dirty="0"/>
              <a:t>Representerer ofte en alternativ karrierevei som reduserer ekstern turnover</a:t>
            </a:r>
          </a:p>
          <a:p>
            <a:pPr lvl="1"/>
            <a:endParaRPr lang="nb-NO" dirty="0"/>
          </a:p>
        </p:txBody>
      </p:sp>
    </p:spTree>
    <p:extLst>
      <p:ext uri="{BB962C8B-B14F-4D97-AF65-F5344CB8AC3E}">
        <p14:creationId xmlns:p14="http://schemas.microsoft.com/office/powerpoint/2010/main" val="6200883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A9A67B-7B75-9763-7D6A-C933CEEAD8DD}"/>
              </a:ext>
            </a:extLst>
          </p:cNvPr>
          <p:cNvSpPr>
            <a:spLocks noGrp="1"/>
          </p:cNvSpPr>
          <p:nvPr>
            <p:ph type="title"/>
          </p:nvPr>
        </p:nvSpPr>
        <p:spPr>
          <a:xfrm>
            <a:off x="866326" y="167212"/>
            <a:ext cx="10515600" cy="1403461"/>
          </a:xfrm>
        </p:spPr>
        <p:txBody>
          <a:bodyPr/>
          <a:lstStyle/>
          <a:p>
            <a:r>
              <a:rPr lang="nb-NO" dirty="0"/>
              <a:t>Kostnader til forskning i helseregionene</a:t>
            </a:r>
          </a:p>
        </p:txBody>
      </p:sp>
      <p:pic>
        <p:nvPicPr>
          <p:cNvPr id="5" name="Plassholder for innhold 4">
            <a:extLst>
              <a:ext uri="{FF2B5EF4-FFF2-40B4-BE49-F238E27FC236}">
                <a16:creationId xmlns:a16="http://schemas.microsoft.com/office/drawing/2014/main" id="{6F00480E-E401-4E7E-257A-C5C6232B2760}"/>
              </a:ext>
            </a:extLst>
          </p:cNvPr>
          <p:cNvPicPr>
            <a:picLocks noGrp="1" noChangeAspect="1"/>
          </p:cNvPicPr>
          <p:nvPr>
            <p:ph idx="1"/>
          </p:nvPr>
        </p:nvPicPr>
        <p:blipFill>
          <a:blip r:embed="rId2"/>
          <a:stretch>
            <a:fillRect/>
          </a:stretch>
        </p:blipFill>
        <p:spPr>
          <a:xfrm>
            <a:off x="956310" y="2164080"/>
            <a:ext cx="10425616" cy="4379596"/>
          </a:xfrm>
        </p:spPr>
      </p:pic>
      <p:sp>
        <p:nvSpPr>
          <p:cNvPr id="6" name="TekstSylinder 5">
            <a:extLst>
              <a:ext uri="{FF2B5EF4-FFF2-40B4-BE49-F238E27FC236}">
                <a16:creationId xmlns:a16="http://schemas.microsoft.com/office/drawing/2014/main" id="{58372C7C-06F1-1D42-3D71-63DA364F9B94}"/>
              </a:ext>
            </a:extLst>
          </p:cNvPr>
          <p:cNvSpPr txBox="1"/>
          <p:nvPr/>
        </p:nvSpPr>
        <p:spPr>
          <a:xfrm>
            <a:off x="5056385" y="7730490"/>
            <a:ext cx="9860693" cy="904863"/>
          </a:xfrm>
          <a:prstGeom prst="rect">
            <a:avLst/>
          </a:prstGeom>
          <a:noFill/>
        </p:spPr>
        <p:txBody>
          <a:bodyPr wrap="square" rtlCol="0">
            <a:spAutoFit/>
          </a:bodyPr>
          <a:lstStyle/>
          <a:p>
            <a:r>
              <a:rPr lang="nb-NO" sz="2640" dirty="0"/>
              <a:t>SSB 2022/42 – Wiig og Olsen - Ressursbruk til forskning i helseforetakene i 2021</a:t>
            </a:r>
          </a:p>
        </p:txBody>
      </p:sp>
      <p:sp>
        <p:nvSpPr>
          <p:cNvPr id="7" name="TekstSylinder 6">
            <a:extLst>
              <a:ext uri="{FF2B5EF4-FFF2-40B4-BE49-F238E27FC236}">
                <a16:creationId xmlns:a16="http://schemas.microsoft.com/office/drawing/2014/main" id="{EE0ABCA7-51FC-AE7E-D866-F5A89F0DE540}"/>
              </a:ext>
            </a:extLst>
          </p:cNvPr>
          <p:cNvSpPr txBox="1"/>
          <p:nvPr/>
        </p:nvSpPr>
        <p:spPr>
          <a:xfrm>
            <a:off x="956311" y="6451691"/>
            <a:ext cx="8761352" cy="350865"/>
          </a:xfrm>
          <a:prstGeom prst="rect">
            <a:avLst/>
          </a:prstGeom>
          <a:noFill/>
        </p:spPr>
        <p:txBody>
          <a:bodyPr wrap="square" rtlCol="0">
            <a:spAutoFit/>
          </a:bodyPr>
          <a:lstStyle/>
          <a:p>
            <a:r>
              <a:rPr lang="nb-NO" sz="1680" dirty="0"/>
              <a:t>Inkluderer all ressursbruk og årsverk til forskning i helseforetakene</a:t>
            </a:r>
          </a:p>
        </p:txBody>
      </p:sp>
    </p:spTree>
    <p:extLst>
      <p:ext uri="{BB962C8B-B14F-4D97-AF65-F5344CB8AC3E}">
        <p14:creationId xmlns:p14="http://schemas.microsoft.com/office/powerpoint/2010/main" val="30441017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6AA6E7-56FA-479E-82A8-8AAA5B2543D8}"/>
              </a:ext>
            </a:extLst>
          </p:cNvPr>
          <p:cNvSpPr>
            <a:spLocks noGrp="1"/>
          </p:cNvSpPr>
          <p:nvPr>
            <p:ph type="ctrTitle"/>
          </p:nvPr>
        </p:nvSpPr>
        <p:spPr>
          <a:xfrm>
            <a:off x="3120030" y="3740306"/>
            <a:ext cx="8791574" cy="1403461"/>
          </a:xfrm>
        </p:spPr>
        <p:txBody>
          <a:bodyPr/>
          <a:lstStyle/>
          <a:p>
            <a:r>
              <a:rPr lang="nb-NO" dirty="0"/>
              <a:t>Forsking for å rekruttere og </a:t>
            </a:r>
            <a:r>
              <a:rPr lang="nb-NO" dirty="0" err="1"/>
              <a:t>halde</a:t>
            </a:r>
            <a:r>
              <a:rPr lang="nb-NO" dirty="0"/>
              <a:t> på </a:t>
            </a:r>
            <a:r>
              <a:rPr lang="nb-NO" dirty="0" err="1"/>
              <a:t>medarbeidarar</a:t>
            </a:r>
            <a:r>
              <a:rPr lang="nb-NO" dirty="0"/>
              <a:t> </a:t>
            </a:r>
            <a:br>
              <a:rPr lang="nb-NO" dirty="0"/>
            </a:br>
            <a:r>
              <a:rPr lang="nb-NO" dirty="0"/>
              <a:t>– </a:t>
            </a:r>
            <a:r>
              <a:rPr lang="nb-NO" dirty="0" err="1"/>
              <a:t>erfaringar</a:t>
            </a:r>
            <a:r>
              <a:rPr lang="nb-NO" dirty="0"/>
              <a:t> </a:t>
            </a:r>
            <a:r>
              <a:rPr lang="nb-NO" dirty="0" err="1"/>
              <a:t>frå</a:t>
            </a:r>
            <a:r>
              <a:rPr lang="nb-NO" dirty="0"/>
              <a:t> Helse Førde</a:t>
            </a:r>
          </a:p>
        </p:txBody>
      </p:sp>
      <p:sp>
        <p:nvSpPr>
          <p:cNvPr id="3" name="Undertittel 2">
            <a:extLst>
              <a:ext uri="{FF2B5EF4-FFF2-40B4-BE49-F238E27FC236}">
                <a16:creationId xmlns:a16="http://schemas.microsoft.com/office/drawing/2014/main" id="{D25F8373-A817-47B3-85E4-5BCA32646F0A}"/>
              </a:ext>
            </a:extLst>
          </p:cNvPr>
          <p:cNvSpPr>
            <a:spLocks noGrp="1"/>
          </p:cNvSpPr>
          <p:nvPr>
            <p:ph type="subTitle" idx="1"/>
          </p:nvPr>
        </p:nvSpPr>
        <p:spPr>
          <a:xfrm>
            <a:off x="820012" y="6545459"/>
            <a:ext cx="8791574" cy="738664"/>
          </a:xfrm>
        </p:spPr>
        <p:txBody>
          <a:bodyPr/>
          <a:lstStyle/>
          <a:p>
            <a:pPr algn="l"/>
            <a:r>
              <a:rPr lang="nb-NO" sz="1680" b="1" dirty="0"/>
              <a:t>Christian Moltu</a:t>
            </a:r>
          </a:p>
          <a:p>
            <a:pPr algn="l"/>
            <a:r>
              <a:rPr lang="nb-NO" sz="1680" dirty="0"/>
              <a:t>Forskingssjef, PHV</a:t>
            </a:r>
          </a:p>
          <a:p>
            <a:pPr algn="l"/>
            <a:r>
              <a:rPr lang="nb-NO" sz="1680" dirty="0"/>
              <a:t>Helse Førde</a:t>
            </a:r>
          </a:p>
          <a:p>
            <a:pPr algn="l"/>
            <a:r>
              <a:rPr lang="nb-NO" sz="1680" dirty="0"/>
              <a:t>Professor II</a:t>
            </a:r>
          </a:p>
          <a:p>
            <a:pPr algn="l"/>
            <a:r>
              <a:rPr lang="nb-NO" sz="1680" dirty="0"/>
              <a:t>Høgskulen på Vestlandet</a:t>
            </a:r>
          </a:p>
        </p:txBody>
      </p:sp>
    </p:spTree>
    <p:extLst>
      <p:ext uri="{BB962C8B-B14F-4D97-AF65-F5344CB8AC3E}">
        <p14:creationId xmlns:p14="http://schemas.microsoft.com/office/powerpoint/2010/main" val="32972441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A131144-7577-9DE5-24F2-69224F2BAC0D}"/>
              </a:ext>
            </a:extLst>
          </p:cNvPr>
          <p:cNvPicPr>
            <a:picLocks noChangeAspect="1"/>
          </p:cNvPicPr>
          <p:nvPr/>
        </p:nvPicPr>
        <p:blipFill rotWithShape="1">
          <a:blip r:embed="rId2"/>
          <a:srcRect t="-599" b="20737"/>
          <a:stretch/>
        </p:blipFill>
        <p:spPr>
          <a:xfrm>
            <a:off x="1" y="-537667"/>
            <a:ext cx="14630399" cy="8767267"/>
          </a:xfrm>
          <a:prstGeom prst="rect">
            <a:avLst/>
          </a:prstGeom>
        </p:spPr>
      </p:pic>
    </p:spTree>
    <p:extLst>
      <p:ext uri="{BB962C8B-B14F-4D97-AF65-F5344CB8AC3E}">
        <p14:creationId xmlns:p14="http://schemas.microsoft.com/office/powerpoint/2010/main" val="950730662"/>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D344B-C771-4FD3-8C07-E72453D68115}"/>
              </a:ext>
            </a:extLst>
          </p:cNvPr>
          <p:cNvSpPr>
            <a:spLocks noGrp="1"/>
          </p:cNvSpPr>
          <p:nvPr>
            <p:ph type="title"/>
          </p:nvPr>
        </p:nvSpPr>
        <p:spPr>
          <a:xfrm>
            <a:off x="2251810" y="574833"/>
            <a:ext cx="10710092" cy="1403461"/>
          </a:xfrm>
        </p:spPr>
        <p:txBody>
          <a:bodyPr/>
          <a:lstStyle/>
          <a:p>
            <a:r>
              <a:rPr lang="nb-NO" dirty="0"/>
              <a:t>Strategi for forsking og innovasjon 2020-2025 </a:t>
            </a:r>
          </a:p>
        </p:txBody>
      </p:sp>
      <p:pic>
        <p:nvPicPr>
          <p:cNvPr id="5" name="Bilde 4">
            <a:extLst>
              <a:ext uri="{FF2B5EF4-FFF2-40B4-BE49-F238E27FC236}">
                <a16:creationId xmlns:a16="http://schemas.microsoft.com/office/drawing/2014/main" id="{7AE8AE79-8A9C-E39B-CD6D-77ACD52DFE22}"/>
              </a:ext>
            </a:extLst>
          </p:cNvPr>
          <p:cNvPicPr>
            <a:picLocks noChangeAspect="1"/>
          </p:cNvPicPr>
          <p:nvPr/>
        </p:nvPicPr>
        <p:blipFill rotWithShape="1">
          <a:blip r:embed="rId2"/>
          <a:srcRect l="1063" t="10582"/>
          <a:stretch/>
        </p:blipFill>
        <p:spPr>
          <a:xfrm>
            <a:off x="3208933" y="2107512"/>
            <a:ext cx="8990338" cy="6122089"/>
          </a:xfrm>
          <a:prstGeom prst="rect">
            <a:avLst/>
          </a:prstGeom>
        </p:spPr>
      </p:pic>
    </p:spTree>
    <p:extLst>
      <p:ext uri="{BB962C8B-B14F-4D97-AF65-F5344CB8AC3E}">
        <p14:creationId xmlns:p14="http://schemas.microsoft.com/office/powerpoint/2010/main" val="2367271005"/>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D344B-C771-4FD3-8C07-E72453D68115}"/>
              </a:ext>
            </a:extLst>
          </p:cNvPr>
          <p:cNvSpPr>
            <a:spLocks noGrp="1"/>
          </p:cNvSpPr>
          <p:nvPr>
            <p:ph type="title"/>
          </p:nvPr>
        </p:nvSpPr>
        <p:spPr>
          <a:xfrm>
            <a:off x="956310" y="1171576"/>
            <a:ext cx="3920491" cy="1268730"/>
          </a:xfrm>
        </p:spPr>
        <p:txBody>
          <a:bodyPr wrap="square" anchor="b">
            <a:normAutofit/>
          </a:bodyPr>
          <a:lstStyle/>
          <a:p>
            <a:pPr>
              <a:lnSpc>
                <a:spcPct val="90000"/>
              </a:lnSpc>
            </a:pPr>
            <a:r>
              <a:rPr lang="nb-NO" sz="2760" dirty="0"/>
              <a:t>Strategi for forsking og innovasjon 2022-2025</a:t>
            </a:r>
          </a:p>
        </p:txBody>
      </p:sp>
      <p:pic>
        <p:nvPicPr>
          <p:cNvPr id="4" name="Bilde 3">
            <a:extLst>
              <a:ext uri="{FF2B5EF4-FFF2-40B4-BE49-F238E27FC236}">
                <a16:creationId xmlns:a16="http://schemas.microsoft.com/office/drawing/2014/main" id="{A5C9CE44-3B6E-1B14-97E7-EB160E518C1C}"/>
              </a:ext>
            </a:extLst>
          </p:cNvPr>
          <p:cNvPicPr>
            <a:picLocks noChangeAspect="1"/>
          </p:cNvPicPr>
          <p:nvPr/>
        </p:nvPicPr>
        <p:blipFill rotWithShape="1">
          <a:blip r:embed="rId2"/>
          <a:srcRect l="2161" t="3160" b="7109"/>
          <a:stretch/>
        </p:blipFill>
        <p:spPr>
          <a:xfrm>
            <a:off x="5591357" y="1364444"/>
            <a:ext cx="8015746" cy="5476858"/>
          </a:xfrm>
          <a:prstGeom prst="rect">
            <a:avLst/>
          </a:prstGeom>
          <a:noFill/>
        </p:spPr>
      </p:pic>
      <p:sp>
        <p:nvSpPr>
          <p:cNvPr id="9" name="Content Placeholder 3">
            <a:extLst>
              <a:ext uri="{FF2B5EF4-FFF2-40B4-BE49-F238E27FC236}">
                <a16:creationId xmlns:a16="http://schemas.microsoft.com/office/drawing/2014/main" id="{4AB57B15-0052-C90A-A312-917F02659320}"/>
              </a:ext>
            </a:extLst>
          </p:cNvPr>
          <p:cNvSpPr>
            <a:spLocks noGrp="1"/>
          </p:cNvSpPr>
          <p:nvPr>
            <p:ph idx="1"/>
          </p:nvPr>
        </p:nvSpPr>
        <p:spPr>
          <a:xfrm>
            <a:off x="956310" y="3599497"/>
            <a:ext cx="3920491" cy="4379597"/>
          </a:xfrm>
        </p:spPr>
        <p:txBody>
          <a:bodyPr/>
          <a:lstStyle/>
          <a:p>
            <a:r>
              <a:rPr lang="nn-NO" dirty="0"/>
              <a:t>Leiarrolla</a:t>
            </a:r>
          </a:p>
          <a:p>
            <a:r>
              <a:rPr lang="nn-NO" dirty="0"/>
              <a:t>Felles forskingsgrupper med UH-sektor</a:t>
            </a:r>
          </a:p>
          <a:p>
            <a:r>
              <a:rPr lang="nn-NO" dirty="0"/>
              <a:t>Karrierevegar</a:t>
            </a:r>
          </a:p>
          <a:p>
            <a:r>
              <a:rPr lang="nn-NO" dirty="0"/>
              <a:t>Rekruttering</a:t>
            </a:r>
          </a:p>
          <a:p>
            <a:endParaRPr lang="nn-NO" dirty="0"/>
          </a:p>
          <a:p>
            <a:endParaRPr lang="nn-NO" dirty="0"/>
          </a:p>
        </p:txBody>
      </p:sp>
    </p:spTree>
    <p:extLst>
      <p:ext uri="{BB962C8B-B14F-4D97-AF65-F5344CB8AC3E}">
        <p14:creationId xmlns:p14="http://schemas.microsoft.com/office/powerpoint/2010/main" val="3599662048"/>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2183DB70-3335-582A-C8B9-B2C2B6A19639}"/>
              </a:ext>
            </a:extLst>
          </p:cNvPr>
          <p:cNvSpPr/>
          <p:nvPr/>
        </p:nvSpPr>
        <p:spPr>
          <a:xfrm>
            <a:off x="0" y="5206365"/>
            <a:ext cx="14630400" cy="3023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3" name="Tittel 2">
            <a:extLst>
              <a:ext uri="{FF2B5EF4-FFF2-40B4-BE49-F238E27FC236}">
                <a16:creationId xmlns:a16="http://schemas.microsoft.com/office/drawing/2014/main" id="{4E5F6F65-76BA-2B0D-07F9-58AE1E5DDC27}"/>
              </a:ext>
            </a:extLst>
          </p:cNvPr>
          <p:cNvSpPr>
            <a:spLocks noGrp="1"/>
          </p:cNvSpPr>
          <p:nvPr>
            <p:ph type="ctrTitle"/>
          </p:nvPr>
        </p:nvSpPr>
        <p:spPr>
          <a:xfrm>
            <a:off x="641057" y="6392849"/>
            <a:ext cx="12756929" cy="2345488"/>
          </a:xfrm>
        </p:spPr>
        <p:txBody>
          <a:bodyPr/>
          <a:lstStyle/>
          <a:p>
            <a:pPr algn="ctr"/>
            <a:r>
              <a:rPr lang="nb-NO" sz="2880" dirty="0"/>
              <a:t>Målet vi deler: </a:t>
            </a:r>
            <a:br>
              <a:rPr lang="nb-NO" sz="2880" dirty="0"/>
            </a:br>
            <a:r>
              <a:rPr lang="nb-NO" sz="2880" dirty="0" err="1"/>
              <a:t>Helseorganisasjonar</a:t>
            </a:r>
            <a:r>
              <a:rPr lang="nb-NO" sz="2880" dirty="0"/>
              <a:t> som </a:t>
            </a:r>
            <a:r>
              <a:rPr lang="nb-NO" sz="2880" dirty="0" err="1"/>
              <a:t>utdannar</a:t>
            </a:r>
            <a:r>
              <a:rPr lang="nb-NO" sz="2880" dirty="0"/>
              <a:t> </a:t>
            </a:r>
            <a:r>
              <a:rPr lang="nb-NO" sz="2880" dirty="0" err="1"/>
              <a:t>medarbeidarar</a:t>
            </a:r>
            <a:r>
              <a:rPr lang="nb-NO" sz="2880" dirty="0"/>
              <a:t> for </a:t>
            </a:r>
            <a:r>
              <a:rPr lang="nb-NO" sz="2880" dirty="0" err="1"/>
              <a:t>kontinuerleg</a:t>
            </a:r>
            <a:r>
              <a:rPr lang="nb-NO" sz="2880" dirty="0"/>
              <a:t> utvikling</a:t>
            </a:r>
          </a:p>
        </p:txBody>
      </p:sp>
      <p:pic>
        <p:nvPicPr>
          <p:cNvPr id="12" name="Bilde 11">
            <a:extLst>
              <a:ext uri="{FF2B5EF4-FFF2-40B4-BE49-F238E27FC236}">
                <a16:creationId xmlns:a16="http://schemas.microsoft.com/office/drawing/2014/main" id="{655E8633-93B5-37E2-CB2C-A4F34697C956}"/>
              </a:ext>
            </a:extLst>
          </p:cNvPr>
          <p:cNvPicPr>
            <a:picLocks noChangeAspect="1"/>
          </p:cNvPicPr>
          <p:nvPr/>
        </p:nvPicPr>
        <p:blipFill>
          <a:blip r:embed="rId2"/>
          <a:stretch>
            <a:fillRect/>
          </a:stretch>
        </p:blipFill>
        <p:spPr>
          <a:xfrm>
            <a:off x="5177438" y="1171575"/>
            <a:ext cx="9144000" cy="4034790"/>
          </a:xfrm>
          <a:prstGeom prst="rect">
            <a:avLst/>
          </a:prstGeom>
        </p:spPr>
      </p:pic>
      <p:pic>
        <p:nvPicPr>
          <p:cNvPr id="14" name="Bilde 13">
            <a:extLst>
              <a:ext uri="{FF2B5EF4-FFF2-40B4-BE49-F238E27FC236}">
                <a16:creationId xmlns:a16="http://schemas.microsoft.com/office/drawing/2014/main" id="{D05A686B-95C4-2381-694D-D52DEF584F01}"/>
              </a:ext>
            </a:extLst>
          </p:cNvPr>
          <p:cNvPicPr>
            <a:picLocks noChangeAspect="1"/>
          </p:cNvPicPr>
          <p:nvPr/>
        </p:nvPicPr>
        <p:blipFill>
          <a:blip r:embed="rId3"/>
          <a:stretch>
            <a:fillRect/>
          </a:stretch>
        </p:blipFill>
        <p:spPr>
          <a:xfrm>
            <a:off x="641057" y="891541"/>
            <a:ext cx="4057650" cy="4263390"/>
          </a:xfrm>
          <a:prstGeom prst="rect">
            <a:avLst/>
          </a:prstGeom>
        </p:spPr>
      </p:pic>
    </p:spTree>
    <p:extLst>
      <p:ext uri="{BB962C8B-B14F-4D97-AF65-F5344CB8AC3E}">
        <p14:creationId xmlns:p14="http://schemas.microsoft.com/office/powerpoint/2010/main" val="1146361599"/>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p:cNvGrpSpPr/>
          <p:nvPr/>
        </p:nvGrpSpPr>
        <p:grpSpPr>
          <a:xfrm>
            <a:off x="0" y="-1"/>
            <a:ext cx="14617788" cy="1197460"/>
            <a:chOff x="0" y="-1"/>
            <a:chExt cx="12181490" cy="997883"/>
          </a:xfrm>
        </p:grpSpPr>
        <p:pic>
          <p:nvPicPr>
            <p:cNvPr id="4" name="Bilde 3"/>
            <p:cNvPicPr>
              <a:picLocks noChangeAspect="1"/>
            </p:cNvPicPr>
            <p:nvPr/>
          </p:nvPicPr>
          <p:blipFill>
            <a:blip r:embed="rId2"/>
            <a:stretch>
              <a:fillRect/>
            </a:stretch>
          </p:blipFill>
          <p:spPr>
            <a:xfrm>
              <a:off x="0" y="-1"/>
              <a:ext cx="2927927" cy="997883"/>
            </a:xfrm>
            <a:prstGeom prst="rect">
              <a:avLst/>
            </a:prstGeom>
          </p:spPr>
        </p:pic>
        <p:sp>
          <p:nvSpPr>
            <p:cNvPr id="5" name="Rektangel 4"/>
            <p:cNvSpPr/>
            <p:nvPr/>
          </p:nvSpPr>
          <p:spPr>
            <a:xfrm>
              <a:off x="9253563" y="-1"/>
              <a:ext cx="2927927" cy="985183"/>
            </a:xfrm>
            <a:prstGeom prst="rect">
              <a:avLst/>
            </a:prstGeom>
            <a:noFill/>
            <a:ln w="22225">
              <a:solidFill>
                <a:srgbClr val="004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sp>
          <p:nvSpPr>
            <p:cNvPr id="6" name="TekstSylinder 5"/>
            <p:cNvSpPr txBox="1"/>
            <p:nvPr/>
          </p:nvSpPr>
          <p:spPr>
            <a:xfrm>
              <a:off x="2927927" y="31530"/>
              <a:ext cx="6289645" cy="907941"/>
            </a:xfrm>
            <a:prstGeom prst="rect">
              <a:avLst/>
            </a:prstGeom>
            <a:noFill/>
          </p:spPr>
          <p:txBody>
            <a:bodyPr wrap="square" rtlCol="0">
              <a:spAutoFit/>
            </a:bodyPr>
            <a:lstStyle/>
            <a:p>
              <a:pPr algn="ctr"/>
              <a:r>
                <a:rPr lang="nb-NO" sz="6480" dirty="0"/>
                <a:t>PERSONFORSK</a:t>
              </a:r>
              <a:endParaRPr lang="nb-NO" sz="2640" dirty="0"/>
            </a:p>
          </p:txBody>
        </p:sp>
        <p:sp>
          <p:nvSpPr>
            <p:cNvPr id="7" name="Rektangel 6"/>
            <p:cNvSpPr/>
            <p:nvPr/>
          </p:nvSpPr>
          <p:spPr>
            <a:xfrm>
              <a:off x="2891936" y="0"/>
              <a:ext cx="6361627" cy="985183"/>
            </a:xfrm>
            <a:prstGeom prst="rect">
              <a:avLst/>
            </a:prstGeom>
            <a:noFill/>
            <a:ln w="22225">
              <a:solidFill>
                <a:srgbClr val="004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grpSp>
      <p:grpSp>
        <p:nvGrpSpPr>
          <p:cNvPr id="42" name="Gruppe 41"/>
          <p:cNvGrpSpPr/>
          <p:nvPr/>
        </p:nvGrpSpPr>
        <p:grpSpPr>
          <a:xfrm>
            <a:off x="7287299" y="1294228"/>
            <a:ext cx="7213708" cy="6796872"/>
            <a:chOff x="6080931" y="1078523"/>
            <a:chExt cx="6011423" cy="5664060"/>
          </a:xfrm>
        </p:grpSpPr>
        <p:grpSp>
          <p:nvGrpSpPr>
            <p:cNvPr id="40" name="Gruppe 39"/>
            <p:cNvGrpSpPr/>
            <p:nvPr/>
          </p:nvGrpSpPr>
          <p:grpSpPr>
            <a:xfrm>
              <a:off x="6080931" y="1078523"/>
              <a:ext cx="6011423" cy="5664060"/>
              <a:chOff x="4676426" y="-74739"/>
              <a:chExt cx="7134989" cy="6932739"/>
            </a:xfrm>
          </p:grpSpPr>
          <p:pic>
            <p:nvPicPr>
              <p:cNvPr id="34" name="Bilde 33"/>
              <p:cNvPicPr>
                <a:picLocks noChangeAspect="1"/>
              </p:cNvPicPr>
              <p:nvPr/>
            </p:nvPicPr>
            <p:blipFill rotWithShape="1">
              <a:blip r:embed="rId3" cstate="screen">
                <a:extLst>
                  <a:ext uri="{28A0092B-C50C-407E-A947-70E740481C1C}">
                    <a14:useLocalDpi xmlns:a14="http://schemas.microsoft.com/office/drawing/2010/main"/>
                  </a:ext>
                </a:extLst>
              </a:blip>
              <a:srcRect l="8524" t="428" r="5078" b="-428"/>
              <a:stretch/>
            </p:blipFill>
            <p:spPr>
              <a:xfrm>
                <a:off x="6635267" y="5481500"/>
                <a:ext cx="1225062" cy="1369879"/>
              </a:xfrm>
              <a:prstGeom prst="rect">
                <a:avLst/>
              </a:prstGeom>
            </p:spPr>
          </p:pic>
          <p:pic>
            <p:nvPicPr>
              <p:cNvPr id="37" name="0121054C-6B4F-4C6D-952C-19023587AF6E" descr="Skjermbilde 2023–01–24 kl. 06.29.02.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138145" y="5519655"/>
                <a:ext cx="1415264" cy="133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Bilde 32"/>
              <p:cNvPicPr>
                <a:picLocks noChangeAspect="1"/>
              </p:cNvPicPr>
              <p:nvPr/>
            </p:nvPicPr>
            <p:blipFill rotWithShape="1">
              <a:blip r:embed="rId5" cstate="screen">
                <a:extLst>
                  <a:ext uri="{28A0092B-C50C-407E-A947-70E740481C1C}">
                    <a14:useLocalDpi xmlns:a14="http://schemas.microsoft.com/office/drawing/2010/main"/>
                  </a:ext>
                </a:extLst>
              </a:blip>
              <a:srcRect r="14359" b="9041"/>
              <a:stretch/>
            </p:blipFill>
            <p:spPr>
              <a:xfrm>
                <a:off x="7865175" y="5451690"/>
                <a:ext cx="1296425" cy="1393827"/>
              </a:xfrm>
              <a:prstGeom prst="rect">
                <a:avLst/>
              </a:prstGeom>
            </p:spPr>
          </p:pic>
          <p:pic>
            <p:nvPicPr>
              <p:cNvPr id="24" name="Bilde 23"/>
              <p:cNvPicPr>
                <a:picLocks noChangeAspect="1"/>
              </p:cNvPicPr>
              <p:nvPr/>
            </p:nvPicPr>
            <p:blipFill rotWithShape="1">
              <a:blip r:embed="rId6" cstate="screen">
                <a:extLst>
                  <a:ext uri="{28A0092B-C50C-407E-A947-70E740481C1C}">
                    <a14:useLocalDpi xmlns:a14="http://schemas.microsoft.com/office/drawing/2010/main"/>
                  </a:ext>
                </a:extLst>
              </a:blip>
              <a:srcRect l="6362" r="5184"/>
              <a:stretch/>
            </p:blipFill>
            <p:spPr>
              <a:xfrm>
                <a:off x="10550773" y="5425495"/>
                <a:ext cx="1254371" cy="1432505"/>
              </a:xfrm>
              <a:prstGeom prst="rect">
                <a:avLst/>
              </a:prstGeom>
            </p:spPr>
          </p:pic>
          <p:pic>
            <p:nvPicPr>
              <p:cNvPr id="38" name="Bilde 37"/>
              <p:cNvPicPr>
                <a:picLocks noChangeAspect="1"/>
              </p:cNvPicPr>
              <p:nvPr/>
            </p:nvPicPr>
            <p:blipFill rotWithShape="1">
              <a:blip r:embed="rId7" cstate="screen">
                <a:extLst>
                  <a:ext uri="{28A0092B-C50C-407E-A947-70E740481C1C}">
                    <a14:useLocalDpi xmlns:a14="http://schemas.microsoft.com/office/drawing/2010/main"/>
                  </a:ext>
                </a:extLst>
              </a:blip>
              <a:srcRect l="6209" r="10475"/>
              <a:stretch/>
            </p:blipFill>
            <p:spPr>
              <a:xfrm>
                <a:off x="4683362" y="4106579"/>
                <a:ext cx="1236785" cy="1398800"/>
              </a:xfrm>
              <a:prstGeom prst="rect">
                <a:avLst/>
              </a:prstGeom>
            </p:spPr>
          </p:pic>
          <p:sp>
            <p:nvSpPr>
              <p:cNvPr id="10" name="Plassholder for innhold 4">
                <a:extLst>
                  <a:ext uri="{FF2B5EF4-FFF2-40B4-BE49-F238E27FC236}">
                    <a16:creationId xmlns:a16="http://schemas.microsoft.com/office/drawing/2014/main" id="{3351E2AF-F331-4FF4-B89F-BD175C6FE856}"/>
                  </a:ext>
                </a:extLst>
              </p:cNvPr>
              <p:cNvSpPr txBox="1">
                <a:spLocks/>
              </p:cNvSpPr>
              <p:nvPr/>
            </p:nvSpPr>
            <p:spPr>
              <a:xfrm>
                <a:off x="4800201" y="53704"/>
                <a:ext cx="6128521" cy="720436"/>
              </a:xfrm>
              <a:prstGeom prst="rect">
                <a:avLst/>
              </a:prstGeom>
            </p:spPr>
            <p:txBody>
              <a:bodyPr>
                <a:noAutofit/>
              </a:bodyPr>
              <a:lstStyle>
                <a:lvl1pPr marL="3048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1pPr>
                <a:lvl2pPr marL="6096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2pPr>
                <a:lvl3pPr marL="9144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3pPr>
                <a:lvl4pPr marL="12192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4pPr>
                <a:lvl5pPr marL="1524000" indent="-304800" algn="l" defTabSz="914400" rtl="0" eaLnBrk="1" latinLnBrk="0" hangingPunct="1">
                  <a:lnSpc>
                    <a:spcPct val="100000"/>
                  </a:lnSpc>
                  <a:spcBef>
                    <a:spcPts val="0"/>
                  </a:spcBef>
                  <a:buFont typeface="Arial" panose="020B0604020202020204" pitchFamily="34" charset="0"/>
                  <a:buChar char="•"/>
                  <a:defRPr sz="20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360" dirty="0" err="1">
                    <a:solidFill>
                      <a:schemeClr val="bg1"/>
                    </a:solidFill>
                  </a:rPr>
                  <a:t>Ressursar</a:t>
                </a:r>
                <a:r>
                  <a:rPr lang="nb-NO" sz="3360" dirty="0">
                    <a:solidFill>
                      <a:schemeClr val="bg1"/>
                    </a:solidFill>
                  </a:rPr>
                  <a:t> i PERSONFORSK</a:t>
                </a:r>
              </a:p>
              <a:p>
                <a:pPr marL="0" indent="0">
                  <a:buNone/>
                </a:pPr>
                <a:endParaRPr lang="nb-NO" sz="3360" dirty="0"/>
              </a:p>
            </p:txBody>
          </p:sp>
          <p:pic>
            <p:nvPicPr>
              <p:cNvPr id="11" name="Bild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6426" y="-74739"/>
                <a:ext cx="1521141" cy="1403062"/>
              </a:xfrm>
              <a:prstGeom prst="rect">
                <a:avLst/>
              </a:prstGeom>
            </p:spPr>
          </p:pic>
          <p:pic>
            <p:nvPicPr>
              <p:cNvPr id="12" name="Bild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28411" y="-74739"/>
                <a:ext cx="1531783" cy="1403062"/>
              </a:xfrm>
              <a:prstGeom prst="rect">
                <a:avLst/>
              </a:prstGeom>
            </p:spPr>
          </p:pic>
          <p:pic>
            <p:nvPicPr>
              <p:cNvPr id="13" name="Bilde 12"/>
              <p:cNvPicPr>
                <a:picLocks noChangeAspect="1"/>
              </p:cNvPicPr>
              <p:nvPr/>
            </p:nvPicPr>
            <p:blipFill>
              <a:blip r:embed="rId10"/>
              <a:stretch>
                <a:fillRect/>
              </a:stretch>
            </p:blipFill>
            <p:spPr>
              <a:xfrm>
                <a:off x="7660194" y="-74739"/>
                <a:ext cx="1403062" cy="1403062"/>
              </a:xfrm>
              <a:prstGeom prst="rect">
                <a:avLst/>
              </a:prstGeom>
            </p:spPr>
          </p:pic>
          <p:pic>
            <p:nvPicPr>
              <p:cNvPr id="14" name="Bild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28040" y="-74739"/>
                <a:ext cx="1445579" cy="1403062"/>
              </a:xfrm>
              <a:prstGeom prst="rect">
                <a:avLst/>
              </a:prstGeom>
            </p:spPr>
          </p:pic>
          <p:pic>
            <p:nvPicPr>
              <p:cNvPr id="15" name="Bild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319378" y="-74738"/>
                <a:ext cx="1492037" cy="1403062"/>
              </a:xfrm>
              <a:prstGeom prst="rect">
                <a:avLst/>
              </a:prstGeom>
            </p:spPr>
          </p:pic>
          <p:pic>
            <p:nvPicPr>
              <p:cNvPr id="16" name="Bilde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15055" y="4106579"/>
                <a:ext cx="1496599" cy="1403062"/>
              </a:xfrm>
              <a:prstGeom prst="rect">
                <a:avLst/>
              </a:prstGeom>
            </p:spPr>
          </p:pic>
          <p:pic>
            <p:nvPicPr>
              <p:cNvPr id="17" name="Bilde 16"/>
              <p:cNvPicPr>
                <a:picLocks noChangeAspect="1"/>
              </p:cNvPicPr>
              <p:nvPr/>
            </p:nvPicPr>
            <p:blipFill rotWithShape="1">
              <a:blip r:embed="rId14" cstate="screen">
                <a:extLst>
                  <a:ext uri="{28A0092B-C50C-407E-A947-70E740481C1C}">
                    <a14:useLocalDpi xmlns:a14="http://schemas.microsoft.com/office/drawing/2010/main"/>
                  </a:ext>
                </a:extLst>
              </a:blip>
              <a:srcRect l="11642" r="14265"/>
              <a:stretch/>
            </p:blipFill>
            <p:spPr>
              <a:xfrm>
                <a:off x="9558610" y="4147343"/>
                <a:ext cx="1119554" cy="1403062"/>
              </a:xfrm>
              <a:prstGeom prst="rect">
                <a:avLst/>
              </a:prstGeom>
            </p:spPr>
          </p:pic>
          <p:pic>
            <p:nvPicPr>
              <p:cNvPr id="18" name="Bilde 17"/>
              <p:cNvPicPr>
                <a:picLocks noChangeAspect="1"/>
              </p:cNvPicPr>
              <p:nvPr/>
            </p:nvPicPr>
            <p:blipFill rotWithShape="1">
              <a:blip r:embed="rId15" cstate="screen">
                <a:extLst>
                  <a:ext uri="{28A0092B-C50C-407E-A947-70E740481C1C}">
                    <a14:useLocalDpi xmlns:a14="http://schemas.microsoft.com/office/drawing/2010/main"/>
                  </a:ext>
                </a:extLst>
              </a:blip>
              <a:srcRect l="8957" r="17543"/>
              <a:stretch/>
            </p:blipFill>
            <p:spPr>
              <a:xfrm>
                <a:off x="10665316" y="4147343"/>
                <a:ext cx="1143001" cy="1403063"/>
              </a:xfrm>
              <a:prstGeom prst="rect">
                <a:avLst/>
              </a:prstGeom>
            </p:spPr>
          </p:pic>
          <p:pic>
            <p:nvPicPr>
              <p:cNvPr id="19" name="Bilde 1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83915" y="1326318"/>
                <a:ext cx="1270320" cy="1440872"/>
              </a:xfrm>
              <a:prstGeom prst="rect">
                <a:avLst/>
              </a:prstGeom>
            </p:spPr>
          </p:pic>
          <p:pic>
            <p:nvPicPr>
              <p:cNvPr id="20" name="Bilde 19"/>
              <p:cNvPicPr>
                <a:picLocks noChangeAspect="1"/>
              </p:cNvPicPr>
              <p:nvPr/>
            </p:nvPicPr>
            <p:blipFill rotWithShape="1">
              <a:blip r:embed="rId17" cstate="screen">
                <a:extLst>
                  <a:ext uri="{28A0092B-C50C-407E-A947-70E740481C1C}">
                    <a14:useLocalDpi xmlns:a14="http://schemas.microsoft.com/office/drawing/2010/main"/>
                  </a:ext>
                </a:extLst>
              </a:blip>
              <a:srcRect l="11307" r="12948"/>
              <a:stretch/>
            </p:blipFill>
            <p:spPr>
              <a:xfrm>
                <a:off x="5953430" y="1326316"/>
                <a:ext cx="1265382" cy="1440873"/>
              </a:xfrm>
              <a:prstGeom prst="rect">
                <a:avLst/>
              </a:prstGeom>
            </p:spPr>
          </p:pic>
          <p:pic>
            <p:nvPicPr>
              <p:cNvPr id="21" name="Bilde 20"/>
              <p:cNvPicPr>
                <a:picLocks noChangeAspect="1"/>
              </p:cNvPicPr>
              <p:nvPr/>
            </p:nvPicPr>
            <p:blipFill rotWithShape="1">
              <a:blip r:embed="rId18" cstate="screen">
                <a:extLst>
                  <a:ext uri="{28A0092B-C50C-407E-A947-70E740481C1C}">
                    <a14:useLocalDpi xmlns:a14="http://schemas.microsoft.com/office/drawing/2010/main"/>
                  </a:ext>
                </a:extLst>
              </a:blip>
              <a:srcRect l="13916" r="14755"/>
              <a:stretch/>
            </p:blipFill>
            <p:spPr>
              <a:xfrm>
                <a:off x="7156933" y="1326316"/>
                <a:ext cx="1178169" cy="1440873"/>
              </a:xfrm>
              <a:prstGeom prst="rect">
                <a:avLst/>
              </a:prstGeom>
            </p:spPr>
          </p:pic>
          <p:pic>
            <p:nvPicPr>
              <p:cNvPr id="22" name="Bilde 21"/>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329217" y="1323809"/>
                <a:ext cx="1166467" cy="1440873"/>
              </a:xfrm>
              <a:prstGeom prst="rect">
                <a:avLst/>
              </a:prstGeom>
            </p:spPr>
          </p:pic>
          <p:pic>
            <p:nvPicPr>
              <p:cNvPr id="23" name="Bilde 22"/>
              <p:cNvPicPr>
                <a:picLocks noChangeAspect="1"/>
              </p:cNvPicPr>
              <p:nvPr/>
            </p:nvPicPr>
            <p:blipFill rotWithShape="1">
              <a:blip r:embed="rId20" cstate="screen">
                <a:extLst>
                  <a:ext uri="{28A0092B-C50C-407E-A947-70E740481C1C}">
                    <a14:useLocalDpi xmlns:a14="http://schemas.microsoft.com/office/drawing/2010/main"/>
                  </a:ext>
                </a:extLst>
              </a:blip>
              <a:srcRect l="6465" r="12842"/>
              <a:stretch/>
            </p:blipFill>
            <p:spPr>
              <a:xfrm>
                <a:off x="9460521" y="1323809"/>
                <a:ext cx="1189892" cy="1440874"/>
              </a:xfrm>
              <a:prstGeom prst="rect">
                <a:avLst/>
              </a:prstGeom>
            </p:spPr>
          </p:pic>
          <p:pic>
            <p:nvPicPr>
              <p:cNvPr id="25" name="Bilde 24"/>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8370284" y="4106580"/>
                <a:ext cx="1178170" cy="1432505"/>
              </a:xfrm>
              <a:prstGeom prst="rect">
                <a:avLst/>
              </a:prstGeom>
            </p:spPr>
          </p:pic>
          <p:pic>
            <p:nvPicPr>
              <p:cNvPr id="26" name="Bilde 25"/>
              <p:cNvPicPr>
                <a:picLocks noChangeAspect="1"/>
              </p:cNvPicPr>
              <p:nvPr/>
            </p:nvPicPr>
            <p:blipFill>
              <a:blip r:embed="rId22"/>
              <a:stretch>
                <a:fillRect/>
              </a:stretch>
            </p:blipFill>
            <p:spPr>
              <a:xfrm>
                <a:off x="4676426" y="2736245"/>
                <a:ext cx="1500617" cy="1418266"/>
              </a:xfrm>
              <a:prstGeom prst="rect">
                <a:avLst/>
              </a:prstGeom>
            </p:spPr>
          </p:pic>
          <p:pic>
            <p:nvPicPr>
              <p:cNvPr id="27" name="Bilde 26"/>
              <p:cNvPicPr>
                <a:picLocks noChangeAspect="1"/>
              </p:cNvPicPr>
              <p:nvPr/>
            </p:nvPicPr>
            <p:blipFill rotWithShape="1">
              <a:blip r:embed="rId23" cstate="screen">
                <a:extLst>
                  <a:ext uri="{28A0092B-C50C-407E-A947-70E740481C1C}">
                    <a14:useLocalDpi xmlns:a14="http://schemas.microsoft.com/office/drawing/2010/main"/>
                  </a:ext>
                </a:extLst>
              </a:blip>
              <a:srcRect r="14759"/>
              <a:stretch/>
            </p:blipFill>
            <p:spPr>
              <a:xfrm>
                <a:off x="6103686" y="2739230"/>
                <a:ext cx="1293580" cy="1412297"/>
              </a:xfrm>
              <a:prstGeom prst="rect">
                <a:avLst/>
              </a:prstGeom>
            </p:spPr>
          </p:pic>
          <p:pic>
            <p:nvPicPr>
              <p:cNvPr id="28" name="Bilde 27"/>
              <p:cNvPicPr>
                <a:picLocks noChangeAspect="1"/>
              </p:cNvPicPr>
              <p:nvPr/>
            </p:nvPicPr>
            <p:blipFill rotWithShape="1">
              <a:blip r:embed="rId24" cstate="screen">
                <a:extLst>
                  <a:ext uri="{28A0092B-C50C-407E-A947-70E740481C1C}">
                    <a14:useLocalDpi xmlns:a14="http://schemas.microsoft.com/office/drawing/2010/main"/>
                  </a:ext>
                </a:extLst>
              </a:blip>
              <a:srcRect l="5374" t="-1" r="18805" b="2630"/>
              <a:stretch/>
            </p:blipFill>
            <p:spPr>
              <a:xfrm>
                <a:off x="10650409" y="1318160"/>
                <a:ext cx="1157908" cy="1445893"/>
              </a:xfrm>
              <a:prstGeom prst="rect">
                <a:avLst/>
              </a:prstGeom>
            </p:spPr>
          </p:pic>
          <p:pic>
            <p:nvPicPr>
              <p:cNvPr id="29" name="Bilde 28"/>
              <p:cNvPicPr>
                <a:picLocks noChangeAspect="1"/>
              </p:cNvPicPr>
              <p:nvPr/>
            </p:nvPicPr>
            <p:blipFill rotWithShape="1">
              <a:blip r:embed="rId25" cstate="screen">
                <a:extLst>
                  <a:ext uri="{28A0092B-C50C-407E-A947-70E740481C1C}">
                    <a14:useLocalDpi xmlns:a14="http://schemas.microsoft.com/office/drawing/2010/main"/>
                  </a:ext>
                </a:extLst>
              </a:blip>
              <a:srcRect l="8763" r="8619"/>
              <a:stretch/>
            </p:blipFill>
            <p:spPr>
              <a:xfrm>
                <a:off x="7379685" y="2743415"/>
                <a:ext cx="1219200" cy="1403928"/>
              </a:xfrm>
              <a:prstGeom prst="rect">
                <a:avLst/>
              </a:prstGeom>
            </p:spPr>
          </p:pic>
          <p:pic>
            <p:nvPicPr>
              <p:cNvPr id="30" name="Bilde 29"/>
              <p:cNvPicPr>
                <a:picLocks noChangeAspect="1"/>
              </p:cNvPicPr>
              <p:nvPr/>
            </p:nvPicPr>
            <p:blipFill rotWithShape="1">
              <a:blip r:embed="rId26" cstate="screen">
                <a:extLst>
                  <a:ext uri="{28A0092B-C50C-407E-A947-70E740481C1C}">
                    <a14:useLocalDpi xmlns:a14="http://schemas.microsoft.com/office/drawing/2010/main"/>
                  </a:ext>
                </a:extLst>
              </a:blip>
              <a:srcRect l="1331" r="69859"/>
              <a:stretch/>
            </p:blipFill>
            <p:spPr>
              <a:xfrm>
                <a:off x="8593020" y="2746789"/>
                <a:ext cx="1201616" cy="1412297"/>
              </a:xfrm>
              <a:prstGeom prst="rect">
                <a:avLst/>
              </a:prstGeom>
            </p:spPr>
          </p:pic>
          <p:pic>
            <p:nvPicPr>
              <p:cNvPr id="31" name="Bilde 30"/>
              <p:cNvPicPr>
                <a:picLocks noChangeAspect="1"/>
              </p:cNvPicPr>
              <p:nvPr/>
            </p:nvPicPr>
            <p:blipFill rotWithShape="1">
              <a:blip r:embed="rId27" cstate="screen">
                <a:extLst>
                  <a:ext uri="{28A0092B-C50C-407E-A947-70E740481C1C}">
                    <a14:useLocalDpi xmlns:a14="http://schemas.microsoft.com/office/drawing/2010/main"/>
                  </a:ext>
                </a:extLst>
              </a:blip>
              <a:srcRect l="9098" r="21209"/>
              <a:stretch/>
            </p:blipFill>
            <p:spPr>
              <a:xfrm>
                <a:off x="9794633" y="2746788"/>
                <a:ext cx="967154" cy="1412298"/>
              </a:xfrm>
              <a:prstGeom prst="rect">
                <a:avLst/>
              </a:prstGeom>
            </p:spPr>
          </p:pic>
          <p:pic>
            <p:nvPicPr>
              <p:cNvPr id="32" name="Bilde 31"/>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10744206" y="2752649"/>
                <a:ext cx="1055077" cy="1394694"/>
              </a:xfrm>
              <a:prstGeom prst="rect">
                <a:avLst/>
              </a:prstGeom>
            </p:spPr>
          </p:pic>
          <p:pic>
            <p:nvPicPr>
              <p:cNvPr id="35" name="Bilde 34"/>
              <p:cNvPicPr>
                <a:picLocks noChangeAspect="1"/>
              </p:cNvPicPr>
              <p:nvPr/>
            </p:nvPicPr>
            <p:blipFill rotWithShape="1">
              <a:blip r:embed="rId29" cstate="screen">
                <a:extLst>
                  <a:ext uri="{28A0092B-C50C-407E-A947-70E740481C1C}">
                    <a14:useLocalDpi xmlns:a14="http://schemas.microsoft.com/office/drawing/2010/main"/>
                  </a:ext>
                </a:extLst>
              </a:blip>
              <a:srcRect l="11472" r="13731"/>
              <a:stretch/>
            </p:blipFill>
            <p:spPr>
              <a:xfrm>
                <a:off x="5632949" y="5499761"/>
                <a:ext cx="1025769" cy="1339111"/>
              </a:xfrm>
              <a:prstGeom prst="rect">
                <a:avLst/>
              </a:prstGeom>
            </p:spPr>
          </p:pic>
          <p:pic>
            <p:nvPicPr>
              <p:cNvPr id="36" name="17D28D30-509A-443C-9453-7685A0B8B307" descr="Skjermbilde 2023–01–24 kl. 06.28.16.pn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5897979" y="4153868"/>
                <a:ext cx="1238404" cy="13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Bilde 38"/>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4683376" y="5507931"/>
                <a:ext cx="984739" cy="1349900"/>
              </a:xfrm>
              <a:prstGeom prst="rect">
                <a:avLst/>
              </a:prstGeom>
            </p:spPr>
          </p:pic>
        </p:grpSp>
        <p:sp>
          <p:nvSpPr>
            <p:cNvPr id="41" name="Rektangel 40"/>
            <p:cNvSpPr/>
            <p:nvPr/>
          </p:nvSpPr>
          <p:spPr>
            <a:xfrm>
              <a:off x="6080931" y="1078523"/>
              <a:ext cx="6001201" cy="565865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40"/>
            </a:p>
          </p:txBody>
        </p:sp>
      </p:grpSp>
      <p:sp>
        <p:nvSpPr>
          <p:cNvPr id="44" name="Rektangel 43"/>
          <p:cNvSpPr/>
          <p:nvPr/>
        </p:nvSpPr>
        <p:spPr>
          <a:xfrm>
            <a:off x="116060" y="6239021"/>
            <a:ext cx="7020059" cy="1845587"/>
          </a:xfrm>
          <a:prstGeom prst="rect">
            <a:avLst/>
          </a:prstGeom>
          <a:noFill/>
          <a:ln w="19050">
            <a:solidFill>
              <a:srgbClr val="00435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nb-NO" sz="1680" dirty="0"/>
          </a:p>
          <a:p>
            <a:r>
              <a:rPr lang="nb-NO" sz="1680" b="1" dirty="0" err="1"/>
              <a:t>Forskingsgruppeleiar</a:t>
            </a:r>
            <a:r>
              <a:rPr lang="nb-NO" sz="1680" b="1" dirty="0"/>
              <a:t>:</a:t>
            </a:r>
            <a:r>
              <a:rPr lang="nb-NO" sz="1680" dirty="0"/>
              <a:t> Christian Moltu</a:t>
            </a:r>
          </a:p>
          <a:p>
            <a:r>
              <a:rPr lang="nb-NO" sz="1680" b="1" dirty="0" err="1"/>
              <a:t>Institusjonseigar</a:t>
            </a:r>
            <a:r>
              <a:rPr lang="nb-NO" sz="1680" dirty="0"/>
              <a:t>: Helse Førde (1) og HVL (2)</a:t>
            </a:r>
          </a:p>
          <a:p>
            <a:r>
              <a:rPr lang="nb-NO" sz="1680" b="1" dirty="0"/>
              <a:t>Styringsgruppe: </a:t>
            </a:r>
            <a:r>
              <a:rPr lang="nb-NO" sz="1680" dirty="0"/>
              <a:t>AD Helse Førde, </a:t>
            </a:r>
            <a:r>
              <a:rPr lang="nb-NO" sz="1680" dirty="0" err="1"/>
              <a:t>Klinikkdirektørar</a:t>
            </a:r>
            <a:r>
              <a:rPr lang="nb-NO" sz="1680" dirty="0"/>
              <a:t>, Fagdirektør, Nivå 2 </a:t>
            </a:r>
            <a:r>
              <a:rPr lang="nb-NO" sz="1680" dirty="0" err="1"/>
              <a:t>leiar</a:t>
            </a:r>
            <a:r>
              <a:rPr lang="nb-NO" sz="1680" dirty="0"/>
              <a:t> kommune, Nivå 2 </a:t>
            </a:r>
            <a:r>
              <a:rPr lang="nb-NO" sz="1680" dirty="0" err="1"/>
              <a:t>leiar</a:t>
            </a:r>
            <a:r>
              <a:rPr lang="nb-NO" sz="1680" dirty="0"/>
              <a:t> HVL, </a:t>
            </a:r>
            <a:r>
              <a:rPr lang="nb-NO" sz="1680" dirty="0" err="1"/>
              <a:t>brukarrepresentantar</a:t>
            </a:r>
            <a:endParaRPr lang="nb-NO" sz="1680" dirty="0"/>
          </a:p>
          <a:p>
            <a:r>
              <a:rPr lang="nb-NO" sz="1680" b="1" dirty="0" err="1"/>
              <a:t>Sekretæriat</a:t>
            </a:r>
            <a:r>
              <a:rPr lang="nb-NO" sz="1680" b="1" dirty="0"/>
              <a:t>/</a:t>
            </a:r>
            <a:r>
              <a:rPr lang="nb-NO" sz="1680" b="1" dirty="0" err="1"/>
              <a:t>arbeidsutval</a:t>
            </a:r>
            <a:r>
              <a:rPr lang="nb-NO" sz="1680" b="1" dirty="0"/>
              <a:t>: </a:t>
            </a:r>
            <a:r>
              <a:rPr lang="nb-NO" sz="1680" dirty="0"/>
              <a:t>Helseforsking Sogn og Fjordane</a:t>
            </a:r>
          </a:p>
          <a:p>
            <a:r>
              <a:rPr lang="nb-NO" sz="1680" b="1" dirty="0"/>
              <a:t>Omfang</a:t>
            </a:r>
            <a:r>
              <a:rPr lang="nb-NO" sz="1680" dirty="0"/>
              <a:t>: 2 professorkomp, 7 førsteamanuensis, 11 aktive </a:t>
            </a:r>
            <a:r>
              <a:rPr lang="nb-NO" sz="1680" dirty="0" err="1"/>
              <a:t>PhD-stipendiatar</a:t>
            </a:r>
            <a:r>
              <a:rPr lang="nb-NO" sz="1680" dirty="0"/>
              <a:t>, 2 aktive post.doc, 3 professor II, 8 assorterte medlemmer</a:t>
            </a:r>
            <a:endParaRPr lang="nb-NO" sz="1320" dirty="0"/>
          </a:p>
        </p:txBody>
      </p:sp>
      <p:pic>
        <p:nvPicPr>
          <p:cNvPr id="45" name="Bilde 44"/>
          <p:cNvPicPr>
            <a:picLocks noChangeAspect="1"/>
          </p:cNvPicPr>
          <p:nvPr/>
        </p:nvPicPr>
        <p:blipFill rotWithShape="1">
          <a:blip r:embed="rId32"/>
          <a:srcRect t="11319" r="537" b="11085"/>
          <a:stretch/>
        </p:blipFill>
        <p:spPr>
          <a:xfrm>
            <a:off x="116061" y="3607819"/>
            <a:ext cx="7022660" cy="2511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Rektangel 46"/>
          <p:cNvSpPr/>
          <p:nvPr/>
        </p:nvSpPr>
        <p:spPr>
          <a:xfrm>
            <a:off x="110554" y="1294229"/>
            <a:ext cx="7044396" cy="2197570"/>
          </a:xfrm>
          <a:prstGeom prst="rect">
            <a:avLst/>
          </a:prstGeom>
          <a:noFill/>
          <a:ln w="19050">
            <a:solidFill>
              <a:srgbClr val="004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640" dirty="0"/>
              <a:t> </a:t>
            </a:r>
          </a:p>
          <a:p>
            <a:pPr algn="ctr"/>
            <a:r>
              <a:rPr lang="nb-NO" sz="2640" b="1" dirty="0"/>
              <a:t>DØME FRÅ HF-ERFARING</a:t>
            </a:r>
          </a:p>
          <a:p>
            <a:pPr algn="ctr"/>
            <a:r>
              <a:rPr lang="nb-NO" sz="2640" b="1" dirty="0"/>
              <a:t>FORSKINGSGRUPPE FOR PERSONTILPASSA HELSETENESTER</a:t>
            </a:r>
          </a:p>
        </p:txBody>
      </p:sp>
    </p:spTree>
    <p:extLst>
      <p:ext uri="{BB962C8B-B14F-4D97-AF65-F5344CB8AC3E}">
        <p14:creationId xmlns:p14="http://schemas.microsoft.com/office/powerpoint/2010/main" val="4118671282"/>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A9C70883-1F53-DD4C-8F2A-A7F874D8132B}"/>
              </a:ext>
            </a:extLst>
          </p:cNvPr>
          <p:cNvSpPr>
            <a:spLocks noGrp="1"/>
          </p:cNvSpPr>
          <p:nvPr>
            <p:ph type="title"/>
          </p:nvPr>
        </p:nvSpPr>
        <p:spPr>
          <a:xfrm>
            <a:off x="956310" y="1171576"/>
            <a:ext cx="3920491" cy="1268730"/>
          </a:xfrm>
        </p:spPr>
        <p:txBody>
          <a:bodyPr wrap="square" anchor="b">
            <a:normAutofit/>
          </a:bodyPr>
          <a:lstStyle/>
          <a:p>
            <a:r>
              <a:rPr lang="nb-NO" dirty="0"/>
              <a:t>Verdi/mål</a:t>
            </a:r>
            <a:br>
              <a:rPr lang="nb-NO" dirty="0"/>
            </a:br>
            <a:r>
              <a:rPr lang="nb-NO" dirty="0"/>
              <a:t>PERSONFORSK</a:t>
            </a:r>
          </a:p>
        </p:txBody>
      </p:sp>
      <p:pic>
        <p:nvPicPr>
          <p:cNvPr id="19" name="Bilde 18">
            <a:extLst>
              <a:ext uri="{FF2B5EF4-FFF2-40B4-BE49-F238E27FC236}">
                <a16:creationId xmlns:a16="http://schemas.microsoft.com/office/drawing/2014/main" id="{E5A37E40-CF99-511B-7811-CBB215A75CCF}"/>
              </a:ext>
            </a:extLst>
          </p:cNvPr>
          <p:cNvPicPr>
            <a:picLocks noChangeAspect="1"/>
          </p:cNvPicPr>
          <p:nvPr/>
        </p:nvPicPr>
        <p:blipFill>
          <a:blip r:embed="rId2"/>
          <a:stretch>
            <a:fillRect/>
          </a:stretch>
        </p:blipFill>
        <p:spPr>
          <a:xfrm>
            <a:off x="5971348" y="2177479"/>
            <a:ext cx="8319134" cy="4263557"/>
          </a:xfrm>
          <a:prstGeom prst="rect">
            <a:avLst/>
          </a:prstGeom>
          <a:noFill/>
        </p:spPr>
      </p:pic>
      <p:sp>
        <p:nvSpPr>
          <p:cNvPr id="10" name="Undertittel 9">
            <a:extLst>
              <a:ext uri="{FF2B5EF4-FFF2-40B4-BE49-F238E27FC236}">
                <a16:creationId xmlns:a16="http://schemas.microsoft.com/office/drawing/2014/main" id="{0D2461C8-158F-F946-918C-E2F8D77B7EC0}"/>
              </a:ext>
            </a:extLst>
          </p:cNvPr>
          <p:cNvSpPr>
            <a:spLocks noGrp="1"/>
          </p:cNvSpPr>
          <p:nvPr>
            <p:ph idx="1"/>
          </p:nvPr>
        </p:nvSpPr>
        <p:spPr>
          <a:xfrm>
            <a:off x="956310" y="2895600"/>
            <a:ext cx="3920491" cy="4379597"/>
          </a:xfrm>
        </p:spPr>
        <p:txBody>
          <a:bodyPr>
            <a:normAutofit/>
          </a:bodyPr>
          <a:lstStyle/>
          <a:p>
            <a:pPr marL="411480" indent="-411480">
              <a:spcAft>
                <a:spcPts val="720"/>
              </a:spcAft>
            </a:pPr>
            <a:r>
              <a:rPr lang="nb-NO" dirty="0"/>
              <a:t>Forsking i/nær klinisk </a:t>
            </a:r>
            <a:r>
              <a:rPr lang="nb-NO" dirty="0" err="1"/>
              <a:t>verksemd</a:t>
            </a:r>
            <a:endParaRPr lang="nb-NO" dirty="0"/>
          </a:p>
          <a:p>
            <a:pPr marL="411480" indent="-411480">
              <a:spcAft>
                <a:spcPts val="720"/>
              </a:spcAft>
            </a:pPr>
            <a:r>
              <a:rPr lang="nb-NO" dirty="0"/>
              <a:t>Høgt nyttefokus</a:t>
            </a:r>
          </a:p>
          <a:p>
            <a:pPr marL="411480" indent="-411480">
              <a:spcAft>
                <a:spcPts val="720"/>
              </a:spcAft>
            </a:pPr>
            <a:r>
              <a:rPr lang="nb-NO" dirty="0"/>
              <a:t>Delte </a:t>
            </a:r>
            <a:r>
              <a:rPr lang="nb-NO" dirty="0" err="1"/>
              <a:t>stillingar</a:t>
            </a:r>
            <a:r>
              <a:rPr lang="nb-NO" dirty="0"/>
              <a:t> / dobbelkompetanse</a:t>
            </a:r>
          </a:p>
          <a:p>
            <a:pPr marL="411480" indent="-411480">
              <a:spcAft>
                <a:spcPts val="720"/>
              </a:spcAft>
            </a:pPr>
            <a:r>
              <a:rPr lang="nb-NO" dirty="0"/>
              <a:t>50/50 heller enn 80/20</a:t>
            </a:r>
          </a:p>
          <a:p>
            <a:pPr marL="411480" indent="-411480">
              <a:spcAft>
                <a:spcPts val="720"/>
              </a:spcAft>
            </a:pPr>
            <a:r>
              <a:rPr lang="nb-NO" dirty="0"/>
              <a:t>Post-</a:t>
            </a:r>
            <a:r>
              <a:rPr lang="nb-NO" dirty="0" err="1"/>
              <a:t>PhD</a:t>
            </a:r>
            <a:r>
              <a:rPr lang="nb-NO" dirty="0"/>
              <a:t> bidrag til utvikling av HF, HVL og region</a:t>
            </a:r>
          </a:p>
        </p:txBody>
      </p:sp>
      <p:sp>
        <p:nvSpPr>
          <p:cNvPr id="21" name="Text Placeholder 4">
            <a:extLst>
              <a:ext uri="{FF2B5EF4-FFF2-40B4-BE49-F238E27FC236}">
                <a16:creationId xmlns:a16="http://schemas.microsoft.com/office/drawing/2014/main" id="{5DCF02A1-BF54-B91A-DE13-079081AD5E34}"/>
              </a:ext>
            </a:extLst>
          </p:cNvPr>
          <p:cNvSpPr>
            <a:spLocks noGrp="1"/>
          </p:cNvSpPr>
          <p:nvPr>
            <p:ph type="body" sz="quarter" idx="16"/>
          </p:nvPr>
        </p:nvSpPr>
        <p:spPr>
          <a:xfrm>
            <a:off x="13747355" y="1171575"/>
            <a:ext cx="129266" cy="6103621"/>
          </a:xfrm>
        </p:spPr>
        <p:txBody>
          <a:bodyPr/>
          <a:lstStyle/>
          <a:p>
            <a:endParaRPr lang="en-US"/>
          </a:p>
        </p:txBody>
      </p:sp>
    </p:spTree>
    <p:extLst>
      <p:ext uri="{BB962C8B-B14F-4D97-AF65-F5344CB8AC3E}">
        <p14:creationId xmlns:p14="http://schemas.microsoft.com/office/powerpoint/2010/main" val="2219555249"/>
      </p:ext>
    </p:extLst>
  </p:cSld>
  <p:clrMapOvr>
    <a:masterClrMapping/>
  </p:clrMapOvr>
  <p:transition spd="slow">
    <p:push dir="u"/>
  </p:transition>
</p:sld>
</file>

<file path=ppt/theme/theme1.xml><?xml version="1.0" encoding="utf-8"?>
<a:theme xmlns:a="http://schemas.openxmlformats.org/drawingml/2006/main" name="5_Office-tema">
  <a:themeElements>
    <a:clrScheme name="Helse Vest">
      <a:dk1>
        <a:sysClr val="windowText" lastClr="000000"/>
      </a:dk1>
      <a:lt1>
        <a:sysClr val="window" lastClr="FFFFFF"/>
      </a:lt1>
      <a:dk2>
        <a:srgbClr val="323232"/>
      </a:dk2>
      <a:lt2>
        <a:srgbClr val="E7E6E6"/>
      </a:lt2>
      <a:accent1>
        <a:srgbClr val="00338D"/>
      </a:accent1>
      <a:accent2>
        <a:srgbClr val="86786F"/>
      </a:accent2>
      <a:accent3>
        <a:srgbClr val="7AB2DC"/>
      </a:accent3>
      <a:accent4>
        <a:srgbClr val="F7D93E"/>
      </a:accent4>
      <a:accent5>
        <a:srgbClr val="FA7369"/>
      </a:accent5>
      <a:accent6>
        <a:srgbClr val="7DDBD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HelseVest_16_9.potx" id="{3327F725-F5AB-4F23-8515-419A6D40C242}" vid="{9E4DF230-4A50-432A-B0B1-1FB5168D8C87}"/>
    </a:ext>
  </a:extLst>
</a:theme>
</file>

<file path=ppt/theme/theme10.xml><?xml version="1.0" encoding="utf-8"?>
<a:theme xmlns:a="http://schemas.openxmlformats.org/drawingml/2006/main" name="4_Office-tema">
  <a:themeElements>
    <a:clrScheme name="Office">
      <a:dk1>
        <a:sysClr val="windowText" lastClr="000000"/>
      </a:dk1>
      <a:lt1>
        <a:sysClr val="window" lastClr="FFFFFF"/>
      </a:lt1>
      <a:dk2>
        <a:srgbClr val="0E1940"/>
      </a:dk2>
      <a:lt2>
        <a:srgbClr val="409497"/>
      </a:lt2>
      <a:accent1>
        <a:srgbClr val="030354"/>
      </a:accent1>
      <a:accent2>
        <a:srgbClr val="303030"/>
      </a:accent2>
      <a:accent3>
        <a:srgbClr val="820057"/>
      </a:accent3>
      <a:accent4>
        <a:srgbClr val="C77D00"/>
      </a:accent4>
      <a:accent5>
        <a:srgbClr val="80B7BA"/>
      </a:accent5>
      <a:accent6>
        <a:srgbClr val="007075"/>
      </a:accent6>
      <a:hlink>
        <a:srgbClr val="0563C1"/>
      </a:hlink>
      <a:folHlink>
        <a:srgbClr val="954F72"/>
      </a:folHlink>
    </a:clrScheme>
    <a:fontScheme name="Sirku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A74FAA0A-DB6B-48E2-B0A2-8EA32FE8FD72}" vid="{D5345C00-711B-473C-806A-9896997EF666}"/>
    </a:ext>
  </a:extLst>
</a:theme>
</file>

<file path=ppt/theme/theme11.xml><?xml version="1.0" encoding="utf-8"?>
<a:theme xmlns:a="http://schemas.openxmlformats.org/drawingml/2006/main" name="3_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HI_PPT_Mal_Engelsk.potx [Skrivebeskyttet]" id="{4406337A-D199-4177-AA78-4251047970E2}" vid="{C59E2642-2A91-46CF-84C4-EA2A574541BF}"/>
    </a:ext>
  </a:extLst>
</a:theme>
</file>

<file path=ppt/theme/theme12.xml><?xml version="1.0" encoding="utf-8"?>
<a:theme xmlns:a="http://schemas.openxmlformats.org/drawingml/2006/main" name="2_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err="1" smtClean="0"/>
        </a:defPPr>
      </a:lstStyle>
    </a:txDef>
  </a:objectDefaults>
  <a:extraClrSchemeLst/>
  <a:extLst>
    <a:ext uri="{05A4C25C-085E-4340-85A3-A5531E510DB2}">
      <thm15:themeFamily xmlns:thm15="http://schemas.microsoft.com/office/thememl/2012/main" name="FHI_PPT_Mal.potx" id="{E830C7F6-15D9-4E79-B5A6-AC7486A1DBBE}" vid="{C7B4B5BB-AB4F-4C6E-9FDA-88E11E3DD634}"/>
    </a:ext>
  </a:extLst>
</a:theme>
</file>

<file path=ppt/theme/theme13.xml><?xml version="1.0" encoding="utf-8"?>
<a:theme xmlns:a="http://schemas.openxmlformats.org/drawingml/2006/main" name="1_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defPPr>
      </a:lstStyle>
      <a:style>
        <a:lnRef idx="2">
          <a:schemeClr val="accent2">
            <a:shade val="50000"/>
          </a:schemeClr>
        </a:lnRef>
        <a:fillRef idx="1">
          <a:schemeClr val="accent2"/>
        </a:fillRef>
        <a:effectRef idx="0">
          <a:schemeClr val="accent2"/>
        </a:effectRef>
        <a:fontRef idx="minor">
          <a:schemeClr val="lt1"/>
        </a:fontRef>
      </a:style>
    </a:spDef>
    <a:txDef>
      <a:spPr>
        <a:noFill/>
      </a:spPr>
      <a:bodyPr wrap="square" rtlCol="0">
        <a:spAutoFit/>
      </a:bodyPr>
      <a:lstStyle>
        <a:defPPr algn="l">
          <a:defRPr sz="2200" dirty="0" err="1" smtClean="0"/>
        </a:defPPr>
      </a:lstStyle>
    </a:txDef>
  </a:objectDefaults>
  <a:extraClrSchemeLst/>
  <a:extLst>
    <a:ext uri="{05A4C25C-085E-4340-85A3-A5531E510DB2}">
      <thm15:themeFamily xmlns:thm15="http://schemas.microsoft.com/office/thememl/2012/main" name="FHI_PPT_Mal.potx" id="{E830C7F6-15D9-4E79-B5A6-AC7486A1DBBE}" vid="{C7B4B5BB-AB4F-4C6E-9FDA-88E11E3DD634}"/>
    </a:ext>
  </a:extLst>
</a:theme>
</file>

<file path=ppt/theme/theme14.xml><?xml version="1.0" encoding="utf-8"?>
<a:theme xmlns:a="http://schemas.openxmlformats.org/drawingml/2006/main" name="6_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HI_PPT_Mal.potx" id="{E0E0C4A7-A816-4870-9706-9C6563C389C6}" vid="{8AD2F9BC-C895-4898-A494-BBCA094C9082}"/>
    </a:ext>
  </a:extLst>
</a:theme>
</file>

<file path=ppt/theme/theme15.xml><?xml version="1.0" encoding="utf-8"?>
<a:theme xmlns:a="http://schemas.openxmlformats.org/drawingml/2006/main" name="7_Office-tema">
  <a:themeElements>
    <a:clrScheme name="Office">
      <a:dk1>
        <a:srgbClr val="333333"/>
      </a:dk1>
      <a:lt1>
        <a:srgbClr val="FFFFFF"/>
      </a:lt1>
      <a:dk2>
        <a:srgbClr val="333333"/>
      </a:dk2>
      <a:lt2>
        <a:srgbClr val="DAD7D3"/>
      </a:lt2>
      <a:accent1>
        <a:srgbClr val="003086"/>
      </a:accent1>
      <a:accent2>
        <a:srgbClr val="6CACE4"/>
      </a:accent2>
      <a:accent3>
        <a:srgbClr val="FFD36A"/>
      </a:accent3>
      <a:accent4>
        <a:srgbClr val="FF854C"/>
      </a:accent4>
      <a:accent5>
        <a:srgbClr val="D2DDE2"/>
      </a:accent5>
      <a:accent6>
        <a:srgbClr val="9ABEAB"/>
      </a:accent6>
      <a:hlink>
        <a:srgbClr val="0563C1"/>
      </a:hlink>
      <a:folHlink>
        <a:srgbClr val="954F72"/>
      </a:folHlink>
    </a:clrScheme>
    <a:fontScheme name="Egendefinert 5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 dialogmøter Samarbeidsorganet" id="{CF21E964-6EB9-4237-B00F-3944931BE047}" vid="{8A1D8261-DA98-4686-BA19-A42EC8960CFF}"/>
    </a:ext>
  </a:extLst>
</a:theme>
</file>

<file path=ppt/theme/theme16.xml><?xml version="1.0" encoding="utf-8"?>
<a:theme xmlns:a="http://schemas.openxmlformats.org/drawingml/2006/main" name="8_Office-tema">
  <a:themeElements>
    <a:clrScheme name="Office">
      <a:dk1>
        <a:srgbClr val="333333"/>
      </a:dk1>
      <a:lt1>
        <a:srgbClr val="FFFFFF"/>
      </a:lt1>
      <a:dk2>
        <a:srgbClr val="333333"/>
      </a:dk2>
      <a:lt2>
        <a:srgbClr val="DAD7D3"/>
      </a:lt2>
      <a:accent1>
        <a:srgbClr val="003086"/>
      </a:accent1>
      <a:accent2>
        <a:srgbClr val="6CACE4"/>
      </a:accent2>
      <a:accent3>
        <a:srgbClr val="FFD36A"/>
      </a:accent3>
      <a:accent4>
        <a:srgbClr val="FF854C"/>
      </a:accent4>
      <a:accent5>
        <a:srgbClr val="D2DDE2"/>
      </a:accent5>
      <a:accent6>
        <a:srgbClr val="9ABEAB"/>
      </a:accent6>
      <a:hlink>
        <a:srgbClr val="0563C1"/>
      </a:hlink>
      <a:folHlink>
        <a:srgbClr val="954F72"/>
      </a:folHlink>
    </a:clrScheme>
    <a:fontScheme name="Egendefinert 5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3_HelseVestmal_allesider_utenhjelpesider [Skrivebeskyttet]" id="{62D4BF17-EAE8-4E9A-BF61-E8E3D779FC55}" vid="{FC8CED15-4A7A-421C-A75F-367E8FB9075F}"/>
    </a:ext>
  </a:extLst>
</a:theme>
</file>

<file path=ppt/theme/theme1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Helse Vest">
      <a:dk1>
        <a:sysClr val="windowText" lastClr="000000"/>
      </a:dk1>
      <a:lt1>
        <a:sysClr val="window" lastClr="FFFFFF"/>
      </a:lt1>
      <a:dk2>
        <a:srgbClr val="323232"/>
      </a:dk2>
      <a:lt2>
        <a:srgbClr val="E7E6E6"/>
      </a:lt2>
      <a:accent1>
        <a:srgbClr val="00338D"/>
      </a:accent1>
      <a:accent2>
        <a:srgbClr val="86786F"/>
      </a:accent2>
      <a:accent3>
        <a:srgbClr val="7AB2DC"/>
      </a:accent3>
      <a:accent4>
        <a:srgbClr val="F7D93E"/>
      </a:accent4>
      <a:accent5>
        <a:srgbClr val="FA7369"/>
      </a:accent5>
      <a:accent6>
        <a:srgbClr val="7DDBD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DC573486-6FE6-4BDC-A592-C34F37B65F2B}" vid="{E6DCDA1F-7021-4C10-968F-9A9500D528A3}"/>
    </a:ext>
  </a:extLst>
</a:theme>
</file>

<file path=ppt/theme/theme3.xml><?xml version="1.0" encoding="utf-8"?>
<a:theme xmlns:a="http://schemas.openxmlformats.org/drawingml/2006/main" name="Forsider og innhold">
  <a:themeElements>
    <a:clrScheme name="DNL">
      <a:dk1>
        <a:srgbClr val="000000"/>
      </a:dk1>
      <a:lt1>
        <a:srgbClr val="FFFFFF"/>
      </a:lt1>
      <a:dk2>
        <a:srgbClr val="005B8D"/>
      </a:dk2>
      <a:lt2>
        <a:srgbClr val="F3EEE9"/>
      </a:lt2>
      <a:accent1>
        <a:srgbClr val="BDB5C0"/>
      </a:accent1>
      <a:accent2>
        <a:srgbClr val="696D71"/>
      </a:accent2>
      <a:accent3>
        <a:srgbClr val="679DBB"/>
      </a:accent3>
      <a:accent4>
        <a:srgbClr val="DDD5CC"/>
      </a:accent4>
      <a:accent5>
        <a:srgbClr val="DFEAF1"/>
      </a:accent5>
      <a:accent6>
        <a:srgbClr val="FFFFFF"/>
      </a:accent6>
      <a:hlink>
        <a:srgbClr val="000000"/>
      </a:hlink>
      <a:folHlink>
        <a:srgbClr val="DFEAF1"/>
      </a:folHlink>
    </a:clrScheme>
    <a:fontScheme name="DN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3" id="{CC417C49-D6E1-E24E-9B7D-6890CB18FF68}" vid="{C629526A-958E-EF45-90BC-729382C24688}"/>
    </a:ext>
  </a:extLst>
</a:theme>
</file>

<file path=ppt/theme/theme4.xml><?xml version="1.0" encoding="utf-8"?>
<a:theme xmlns:a="http://schemas.openxmlformats.org/drawingml/2006/main" name="Office-tema">
  <a:themeElements>
    <a:clrScheme name="Office">
      <a:dk1>
        <a:srgbClr val="333333"/>
      </a:dk1>
      <a:lt1>
        <a:srgbClr val="FFFFFF"/>
      </a:lt1>
      <a:dk2>
        <a:srgbClr val="333333"/>
      </a:dk2>
      <a:lt2>
        <a:srgbClr val="DAD7D3"/>
      </a:lt2>
      <a:accent1>
        <a:srgbClr val="003086"/>
      </a:accent1>
      <a:accent2>
        <a:srgbClr val="6CACE4"/>
      </a:accent2>
      <a:accent3>
        <a:srgbClr val="FFD36A"/>
      </a:accent3>
      <a:accent4>
        <a:srgbClr val="FF854C"/>
      </a:accent4>
      <a:accent5>
        <a:srgbClr val="D2DDE2"/>
      </a:accent5>
      <a:accent6>
        <a:srgbClr val="9ABEAB"/>
      </a:accent6>
      <a:hlink>
        <a:srgbClr val="0563C1"/>
      </a:hlink>
      <a:folHlink>
        <a:srgbClr val="954F72"/>
      </a:folHlink>
    </a:clrScheme>
    <a:fontScheme name="Egendefinert 5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9E4C03CE-CC1E-A848-A51A-42D96EFC5C18}" vid="{76252E91-0953-E14B-84B0-83C03B0CCA36}"/>
    </a:ext>
  </a:extLst>
</a:theme>
</file>

<file path=ppt/theme/theme5.xml><?xml version="1.0" encoding="utf-8"?>
<a:theme xmlns:a="http://schemas.openxmlformats.org/drawingml/2006/main" name="Office-tema">
  <a:themeElements>
    <a:clrScheme name="Office">
      <a:dk1>
        <a:srgbClr val="333333"/>
      </a:dk1>
      <a:lt1>
        <a:srgbClr val="FFFFFF"/>
      </a:lt1>
      <a:dk2>
        <a:srgbClr val="333333"/>
      </a:dk2>
      <a:lt2>
        <a:srgbClr val="DAD7D3"/>
      </a:lt2>
      <a:accent1>
        <a:srgbClr val="003086"/>
      </a:accent1>
      <a:accent2>
        <a:srgbClr val="6CACE4"/>
      </a:accent2>
      <a:accent3>
        <a:srgbClr val="FFD36A"/>
      </a:accent3>
      <a:accent4>
        <a:srgbClr val="FF854C"/>
      </a:accent4>
      <a:accent5>
        <a:srgbClr val="D2DDE2"/>
      </a:accent5>
      <a:accent6>
        <a:srgbClr val="9ABEAB"/>
      </a:accent6>
      <a:hlink>
        <a:srgbClr val="0563C1"/>
      </a:hlink>
      <a:folHlink>
        <a:srgbClr val="954F72"/>
      </a:folHlink>
    </a:clrScheme>
    <a:fontScheme name="Egendefinert 5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3" id="{81CD38E5-2444-6541-86A9-41F4BA4E45A4}" vid="{F88A5D8B-C791-6543-B9CD-A7E96E5696F5}"/>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UiB_norsk_rød-gen">
  <a:themeElements>
    <a:clrScheme name="UiB fargepalett">
      <a:dk1>
        <a:sysClr val="windowText" lastClr="000000"/>
      </a:dk1>
      <a:lt1>
        <a:srgbClr val="FFFFFF"/>
      </a:lt1>
      <a:dk2>
        <a:srgbClr val="716657"/>
      </a:dk2>
      <a:lt2>
        <a:srgbClr val="F5F5F5"/>
      </a:lt2>
      <a:accent1>
        <a:srgbClr val="DB3F3D"/>
      </a:accent1>
      <a:accent2>
        <a:srgbClr val="4EA0B7"/>
      </a:accent2>
      <a:accent3>
        <a:srgbClr val="789A5B"/>
      </a:accent3>
      <a:accent4>
        <a:srgbClr val="CDAB3F"/>
      </a:accent4>
      <a:accent5>
        <a:srgbClr val="705686"/>
      </a:accent5>
      <a:accent6>
        <a:srgbClr val="847268"/>
      </a:accent6>
      <a:hlink>
        <a:srgbClr val="4EA0B7"/>
      </a:hlink>
      <a:folHlink>
        <a:srgbClr val="004C70"/>
      </a:folHlink>
    </a:clrScheme>
    <a:fontScheme name="UiB Maler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HOD v5">
  <a:themeElements>
    <a:clrScheme name="HOD2">
      <a:dk1>
        <a:srgbClr val="000000"/>
      </a:dk1>
      <a:lt1>
        <a:srgbClr val="FFFFFF"/>
      </a:lt1>
      <a:dk2>
        <a:srgbClr val="003761"/>
      </a:dk2>
      <a:lt2>
        <a:srgbClr val="FFFFFF"/>
      </a:lt2>
      <a:accent1>
        <a:srgbClr val="009FDF"/>
      </a:accent1>
      <a:accent2>
        <a:srgbClr val="F87728"/>
      </a:accent2>
      <a:accent3>
        <a:srgbClr val="766A63"/>
      </a:accent3>
      <a:accent4>
        <a:srgbClr val="B3BC00"/>
      </a:accent4>
      <a:accent5>
        <a:srgbClr val="702F8A"/>
      </a:accent5>
      <a:accent6>
        <a:srgbClr val="C2BCBC"/>
      </a:accent6>
      <a:hlink>
        <a:srgbClr val="30A5FF"/>
      </a:hlink>
      <a:folHlink>
        <a:srgbClr val="FF6875"/>
      </a:folHlink>
    </a:clrScheme>
    <a:fontScheme name="TEST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D v5" id="{A29B882D-ED14-4C13-811E-BF932610F7B5}" vid="{5CDC9637-41EE-4495-8FF6-389C3E34DA86}"/>
    </a:ext>
  </a:extLst>
</a:theme>
</file>

<file path=ppt/theme/themeOverride1.xml><?xml version="1.0" encoding="utf-8"?>
<a:themeOverride xmlns:a="http://schemas.openxmlformats.org/drawingml/2006/main">
  <a:clrScheme name="Helse Vest">
    <a:dk1>
      <a:sysClr val="windowText" lastClr="000000"/>
    </a:dk1>
    <a:lt1>
      <a:sysClr val="window" lastClr="FFFFFF"/>
    </a:lt1>
    <a:dk2>
      <a:srgbClr val="323232"/>
    </a:dk2>
    <a:lt2>
      <a:srgbClr val="E7E6E6"/>
    </a:lt2>
    <a:accent1>
      <a:srgbClr val="00338D"/>
    </a:accent1>
    <a:accent2>
      <a:srgbClr val="86786F"/>
    </a:accent2>
    <a:accent3>
      <a:srgbClr val="7AB2DC"/>
    </a:accent3>
    <a:accent4>
      <a:srgbClr val="F7D93E"/>
    </a:accent4>
    <a:accent5>
      <a:srgbClr val="FA7369"/>
    </a:accent5>
    <a:accent6>
      <a:srgbClr val="7DDBD4"/>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ShortcutSiteId xmlns="http://schemas.microsoft.com/sharepoint/v3" xsi:nil="true"/>
    <_ShortcutWebId xmlns="http://schemas.microsoft.com/sharepoint/v3" xsi:nil="true"/>
    <_ShortcutUrl xmlns="http://schemas.microsoft.com/sharepoint/v3">
      <Url xsi:nil="true"/>
      <Description xsi:nil="true"/>
    </_ShortcutUrl>
    <_ShortcutUniqueId xmlns="http://schemas.microsoft.com/sharepoint/v3" xsi:nil="true"/>
    <_x00c5_rstall xmlns="1263d418-a4e9-4fd2-a6d4-516af1c150ac" xsi:nil="true"/>
    <Kommentarer xmlns="1263d418-a4e9-4fd2-a6d4-516af1c150ac" xsi:nil="true"/>
    <TaxCatchAll xmlns="6fa58a78-47b9-4832-b29d-52024b96dd3c" xsi:nil="true"/>
    <lcf76f155ced4ddcb4097134ff3c332f xmlns="1263d418-a4e9-4fd2-a6d4-516af1c150a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106649AE166914389B2128083624085" ma:contentTypeVersion="27" ma:contentTypeDescription="Opprett et nytt dokument." ma:contentTypeScope="" ma:versionID="15f714c258ef94ee36dae03d634afc8c">
  <xsd:schema xmlns:xsd="http://www.w3.org/2001/XMLSchema" xmlns:xs="http://www.w3.org/2001/XMLSchema" xmlns:p="http://schemas.microsoft.com/office/2006/metadata/properties" xmlns:ns1="http://schemas.microsoft.com/sharepoint/v3" xmlns:ns2="1263d418-a4e9-4fd2-a6d4-516af1c150ac" xmlns:ns3="6fa58a78-47b9-4832-b29d-52024b96dd3c" targetNamespace="http://schemas.microsoft.com/office/2006/metadata/properties" ma:root="true" ma:fieldsID="573d40cd6417175e4fcd3495cb62b030" ns1:_="" ns2:_="" ns3:_="">
    <xsd:import namespace="http://schemas.microsoft.com/sharepoint/v3"/>
    <xsd:import namespace="1263d418-a4e9-4fd2-a6d4-516af1c150ac"/>
    <xsd:import namespace="6fa58a78-47b9-4832-b29d-52024b96dd3c"/>
    <xsd:element name="properties">
      <xsd:complexType>
        <xsd:sequence>
          <xsd:element name="documentManagement">
            <xsd:complexType>
              <xsd:all>
                <xsd:element ref="ns2:Kommentarer" minOccurs="0"/>
                <xsd:element ref="ns2:_x00c5_rstall" minOccurs="0"/>
                <xsd:element ref="ns1:_ShortcutUrl" minOccurs="0"/>
                <xsd:element ref="ns1:_ShortcutSiteId" minOccurs="0"/>
                <xsd:element ref="ns1:_ShortcutWebId" minOccurs="0"/>
                <xsd:element ref="ns1:_ShortcutUniqueId" minOccurs="0"/>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ShortcutUrl" ma:index="6" nillable="true" ma:displayName="Nettadresse for snarvei" ma:hidden="true" ma:internalName="_Shortcut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ShortcutSiteId" ma:index="7" nillable="true" ma:displayName="Nettsteds-ID for snarvei" ma:hidden="true" ma:internalName="_ShortcutSiteId" ma:readOnly="false">
      <xsd:simpleType>
        <xsd:restriction base="dms:Unknown"/>
      </xsd:simpleType>
    </xsd:element>
    <xsd:element name="_ShortcutWebId" ma:index="8" nillable="true" ma:displayName="Nett-ID for snarvei" ma:hidden="true" ma:internalName="_ShortcutWebId" ma:readOnly="false">
      <xsd:simpleType>
        <xsd:restriction base="dms:Unknown"/>
      </xsd:simpleType>
    </xsd:element>
    <xsd:element name="_ShortcutUniqueId" ma:index="9" nillable="true" ma:displayName="Unik ID for snarvei" ma:hidden="true" ma:internalName="_ShortcutUniqueId"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63d418-a4e9-4fd2-a6d4-516af1c150ac" elementFormDefault="qualified">
    <xsd:import namespace="http://schemas.microsoft.com/office/2006/documentManagement/types"/>
    <xsd:import namespace="http://schemas.microsoft.com/office/infopath/2007/PartnerControls"/>
    <xsd:element name="Kommentarer" ma:index="4" nillable="true" ma:displayName="Kommentarer" ma:internalName="Kommentarer" ma:readOnly="false">
      <xsd:simpleType>
        <xsd:restriction base="dms:Note">
          <xsd:maxLength value="255"/>
        </xsd:restriction>
      </xsd:simpleType>
    </xsd:element>
    <xsd:element name="_x00c5_rstall" ma:index="5" nillable="true" ma:displayName="Årstall" ma:internalName="_x00c5_rstall" ma:readOnly="false">
      <xsd:simpleType>
        <xsd:restriction base="dms:Text">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36a61b50-ac2f-48d5-8ac7-e75171fb6584"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a58a78-47b9-4832-b29d-52024b96dd3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1db5ce2-9490-4407-a9a1-d1967b84206b}" ma:internalName="TaxCatchAll" ma:showField="CatchAllData" ma:web="6fa58a78-47b9-4832-b29d-52024b96dd3c">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Innholdstype"/>
        <xsd:element ref="dc:title" minOccurs="0" maxOccurs="1" ma:index="3"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871BAE-76AE-402F-BD48-D40D99BD25E6}">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fa58a78-47b9-4832-b29d-52024b96dd3c"/>
    <ds:schemaRef ds:uri="1263d418-a4e9-4fd2-a6d4-516af1c150ac"/>
    <ds:schemaRef ds:uri="http://www.w3.org/XML/1998/namespace"/>
    <ds:schemaRef ds:uri="http://purl.org/dc/dcmitype/"/>
  </ds:schemaRefs>
</ds:datastoreItem>
</file>

<file path=customXml/itemProps2.xml><?xml version="1.0" encoding="utf-8"?>
<ds:datastoreItem xmlns:ds="http://schemas.openxmlformats.org/officeDocument/2006/customXml" ds:itemID="{B3AFFB22-82D6-4470-A4D3-F9BB8709A0C6}">
  <ds:schemaRefs>
    <ds:schemaRef ds:uri="http://schemas.microsoft.com/sharepoint/v3/contenttype/forms"/>
  </ds:schemaRefs>
</ds:datastoreItem>
</file>

<file path=customXml/itemProps3.xml><?xml version="1.0" encoding="utf-8"?>
<ds:datastoreItem xmlns:ds="http://schemas.openxmlformats.org/officeDocument/2006/customXml" ds:itemID="{2A76A6FF-B265-4C82-9BBD-EA7C448045B8}"/>
</file>

<file path=docProps/app.xml><?xml version="1.0" encoding="utf-8"?>
<Properties xmlns="http://schemas.openxmlformats.org/officeDocument/2006/extended-properties" xmlns:vt="http://schemas.openxmlformats.org/officeDocument/2006/docPropsVTypes">
  <Template/>
  <TotalTime>230</TotalTime>
  <Words>9251</Words>
  <Application>Microsoft Office PowerPoint</Application>
  <PresentationFormat>Custom</PresentationFormat>
  <Paragraphs>1189</Paragraphs>
  <Slides>132</Slides>
  <Notes>78</Notes>
  <HiddenSlides>1</HiddenSlides>
  <MMClips>1</MMClips>
  <ScaleCrop>false</ScaleCrop>
  <HeadingPairs>
    <vt:vector size="4" baseType="variant">
      <vt:variant>
        <vt:lpstr>Theme</vt:lpstr>
      </vt:variant>
      <vt:variant>
        <vt:i4>16</vt:i4>
      </vt:variant>
      <vt:variant>
        <vt:lpstr>Slide Titles</vt:lpstr>
      </vt:variant>
      <vt:variant>
        <vt:i4>132</vt:i4>
      </vt:variant>
    </vt:vector>
  </HeadingPairs>
  <TitlesOfParts>
    <vt:vector size="148" baseType="lpstr">
      <vt:lpstr>5_Office-tema</vt:lpstr>
      <vt:lpstr>Office-tema</vt:lpstr>
      <vt:lpstr>Forsider og innhold</vt:lpstr>
      <vt:lpstr>Office-tema</vt:lpstr>
      <vt:lpstr>Office-tema</vt:lpstr>
      <vt:lpstr>1_Office Theme</vt:lpstr>
      <vt:lpstr>Office Theme</vt:lpstr>
      <vt:lpstr>3_UiB_norsk_rød-gen</vt:lpstr>
      <vt:lpstr>HOD v5</vt:lpstr>
      <vt:lpstr>4_Office-tema</vt:lpstr>
      <vt:lpstr>3_Office-tema</vt:lpstr>
      <vt:lpstr>2_Office-tema</vt:lpstr>
      <vt:lpstr>1_Office-tema</vt:lpstr>
      <vt:lpstr>6_Office-tema</vt:lpstr>
      <vt:lpstr>7_Office-tema</vt:lpstr>
      <vt:lpstr>8_Office-tema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Regjeringens overordnede mål</vt:lpstr>
      <vt:lpstr>Regjeringens helse- og omsorgspolitikk</vt:lpstr>
      <vt:lpstr>PowerPoint Presentation</vt:lpstr>
      <vt:lpstr>PowerPoint Presentation</vt:lpstr>
      <vt:lpstr>Kunnskapsgrunnlag</vt:lpstr>
      <vt:lpstr>Utfordringene</vt:lpstr>
      <vt:lpstr>PowerPoint Presentation</vt:lpstr>
      <vt:lpstr>PowerPoint Presentation</vt:lpstr>
      <vt:lpstr>Mulige implikasjoner </vt:lpstr>
      <vt:lpstr>Velfungerende  kunnskapssystemer</vt:lpstr>
      <vt:lpstr>Kunnskapsløft for kommunene </vt:lpstr>
      <vt:lpstr>Ta kunnskapen i bruk   </vt:lpstr>
      <vt:lpstr>Brudd i kunnskapsbroene </vt:lpstr>
      <vt:lpstr>Implementeringsforskning</vt:lpstr>
      <vt:lpstr>PowerPoint Presentation</vt:lpstr>
      <vt:lpstr>PowerPoint Presentation</vt:lpstr>
      <vt:lpstr>PowerPoint Presentation</vt:lpstr>
      <vt:lpstr>NOU 23:4 Tid for handling</vt:lpstr>
      <vt:lpstr>  Bakgrunn  </vt:lpstr>
      <vt:lpstr>NOU 23:4 -premiss</vt:lpstr>
      <vt:lpstr>NOU 23:4 –virkemiddel for å bremse vekst</vt:lpstr>
      <vt:lpstr>NOU 23:4 –virkemiddel for å bremse vekst</vt:lpstr>
      <vt:lpstr>NOU 23:4 -forskning</vt:lpstr>
      <vt:lpstr>NOU 23:4 -forskning</vt:lpstr>
      <vt:lpstr>NOU 23:4 -forskning</vt:lpstr>
      <vt:lpstr>NOU 23:4 -forskning</vt:lpstr>
      <vt:lpstr>Kapittel 10</vt:lpstr>
      <vt:lpstr>Utfordring(er)</vt:lpstr>
      <vt:lpstr>Utfordring(er)</vt:lpstr>
      <vt:lpstr>Utfordring(er)</vt:lpstr>
      <vt:lpstr>Utfordring(er)</vt:lpstr>
      <vt:lpstr>Utfordring(er)</vt:lpstr>
      <vt:lpstr>Utfordring(er)</vt:lpstr>
      <vt:lpstr>Utfordring(er)</vt:lpstr>
      <vt:lpstr>Utfordring(er)</vt:lpstr>
      <vt:lpstr>Kommisjonen anbefaler</vt:lpstr>
      <vt:lpstr>Forslag... </vt:lpstr>
      <vt:lpstr>Forslag... </vt:lpstr>
      <vt:lpstr>PowerPoint Presentation</vt:lpstr>
      <vt:lpstr>Kunnskap i kriser og utenom kriser – hva har vi lært?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Grenseflate mellom forskning og utdanning - Rekruttere, utvikle og beholde medarbeidere</vt:lpstr>
      <vt:lpstr>Sykehusenes fire oppgaver (Spesialisthelsetjenesteloven paragraf 3.8)</vt:lpstr>
      <vt:lpstr>Medisinske kompetanse-løp – eksempel for leger</vt:lpstr>
      <vt:lpstr>Behovet for at avdelinger driver utviklingsarbeid og forbedringsarbeid</vt:lpstr>
      <vt:lpstr>Nasjonal strategi for kliniske studier</vt:lpstr>
      <vt:lpstr>Klinisk behandlingsforskning = klinisk behandling</vt:lpstr>
      <vt:lpstr>Ekstern turnover – en av Helse Vest Topp 5 risiko</vt:lpstr>
      <vt:lpstr>Framskrivning sårbare lege-spesialiteterpå Vestlandet</vt:lpstr>
      <vt:lpstr>Nytte av forskningskompetanse i helseforetakene</vt:lpstr>
      <vt:lpstr>Rekrutterende effekter av forskning og utdanning</vt:lpstr>
      <vt:lpstr>Helse Vest ønsker godt samarbeid med Universitetet i Bergen om utvikling av “Vestlandslegen”</vt:lpstr>
      <vt:lpstr>Eksempler på mulige samarbeid med utdannings-institusjonene i regionen</vt:lpstr>
      <vt:lpstr>Oppsummering</vt:lpstr>
      <vt:lpstr>Kostnader til forskning i helseregionene</vt:lpstr>
      <vt:lpstr>Forsking for å rekruttere og halde på medarbeidarar  – erfaringar frå Helse Førde</vt:lpstr>
      <vt:lpstr>PowerPoint Presentation</vt:lpstr>
      <vt:lpstr>Strategi for forsking og innovasjon 2020-2025 </vt:lpstr>
      <vt:lpstr>Strategi for forsking og innovasjon 2022-2025</vt:lpstr>
      <vt:lpstr>Målet vi deler:  Helseorganisasjonar som utdannar medarbeidarar for kontinuerleg utvikling</vt:lpstr>
      <vt:lpstr>PowerPoint Presentation</vt:lpstr>
      <vt:lpstr>Verdi/mål PERSONFORSK</vt:lpstr>
      <vt:lpstr>Døme problemstilling</vt:lpstr>
      <vt:lpstr>Friksjonspunkt i organisering av dobbel strategi</vt:lpstr>
      <vt:lpstr>Potensialer i dobbel strategi</vt:lpstr>
      <vt:lpstr>Forskerutdanning som rekruttering og stabilisering</vt:lpstr>
      <vt:lpstr>Arbeidslivsløpsperspektivet</vt:lpstr>
      <vt:lpstr>Takk for merksemda</vt:lpstr>
      <vt:lpstr>PowerPoint Presentation</vt:lpstr>
      <vt:lpstr>Ny Strategi for forsking og innovasjon  Samarbeidsorganet 2024 – 2030  Renate Grüner Forskningsdirektør  Helse Vest RHF</vt:lpstr>
      <vt:lpstr>Strategi forskning og innovasjon  Samarbeidsorganet 2024 - 2030</vt:lpstr>
      <vt:lpstr>Mandat: - forslag til ny strategi - forskning av høy kvalitet - være verktøy for Samarbeidsorganets oppgaver - grenseflaten mellom sektorene  Arbeidsform: - dialogmøter - strategisamling - innspillsrunder - forankring - arbeidsmøte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 for forsking og innovasjon  Samarbeidsorganet 2024 – 2030   Takk!  eli.renate.gruner@helse-vest.no</vt:lpstr>
      <vt:lpstr>PowerPoint Presentation</vt:lpstr>
      <vt:lpstr>Strategi for forsking og innovasjon  Samarbeidsorganet 2024 – 2030  Renate Grüner Forskningsdirektør Helse Vest RHF</vt:lpstr>
      <vt:lpstr>Strategi forskning og innovasjon  Samarbeidsorganet 2024 - 2030</vt:lpstr>
      <vt:lpstr>Arbeidsform: - dialogmøter - strategisamling - innspillsrunder - forankring (SO) - arbeidsmøte </vt:lpstr>
      <vt:lpstr>PowerPoint Presentation</vt:lpstr>
      <vt:lpstr>Strategi for forsking og innovasjon  Samarbeidsorganet 2024 – 2030   Takk!  eli.renate.gruner@helse-vest.no</vt:lpstr>
      <vt:lpstr>PowerPoint Presentation</vt:lpstr>
      <vt:lpstr>PowerPoint Presentation</vt:lpstr>
      <vt:lpstr>Strategi for forsking og innovasjon  Samarbeidsorganet 2024 - 2030</vt:lpstr>
      <vt:lpstr>PowerPoint Presentation</vt:lpstr>
      <vt:lpstr>PowerPoint Presentation</vt:lpstr>
      <vt:lpstr>PowerPoint Presentation</vt:lpstr>
      <vt:lpstr>PowerPoint Presentation</vt:lpstr>
      <vt:lpstr>PowerPoint Presentation</vt:lpstr>
    </vt:vector>
  </TitlesOfParts>
  <Company>Helse 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Forskningskonferansen 2018</dc:title>
  <dc:creator>Fjælberg, Siri Tjessem</dc:creator>
  <cp:lastModifiedBy>Fosse, Dan Andre</cp:lastModifiedBy>
  <cp:revision>91</cp:revision>
  <cp:lastPrinted>2018-10-15T10:32:57Z</cp:lastPrinted>
  <dcterms:created xsi:type="dcterms:W3CDTF">2018-10-10T07:43:52Z</dcterms:created>
  <dcterms:modified xsi:type="dcterms:W3CDTF">2024-01-22T13:47:16Z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0x0101006106649AE166914389B2128083624085</vt:lpwstr>
  </property>
  <property fmtid="{D5CDD505-2E9C-101B-9397-08002B2CF9AE}" pid="3" name="Order">
    <vt:r8>110100</vt:r8>
  </property>
  <property fmtid="{D5CDD505-2E9C-101B-9397-08002B2CF9AE}" pid="4" name="MSIP_Label_0c3ffc1c-ef00-4620-9c2f-7d9c1597774b_Enabled">
    <vt:lpwstr>true</vt:lpwstr>
  </property>
  <property fmtid="{D5CDD505-2E9C-101B-9397-08002B2CF9AE}" pid="5" name="MSIP_Label_0c3ffc1c-ef00-4620-9c2f-7d9c1597774b_SetDate">
    <vt:lpwstr>2023-10-26T07:18:36Z</vt:lpwstr>
  </property>
  <property fmtid="{D5CDD505-2E9C-101B-9397-08002B2CF9AE}" pid="6" name="MSIP_Label_0c3ffc1c-ef00-4620-9c2f-7d9c1597774b_Method">
    <vt:lpwstr>Standard</vt:lpwstr>
  </property>
  <property fmtid="{D5CDD505-2E9C-101B-9397-08002B2CF9AE}" pid="7" name="MSIP_Label_0c3ffc1c-ef00-4620-9c2f-7d9c1597774b_Name">
    <vt:lpwstr>Intern</vt:lpwstr>
  </property>
  <property fmtid="{D5CDD505-2E9C-101B-9397-08002B2CF9AE}" pid="8" name="MSIP_Label_0c3ffc1c-ef00-4620-9c2f-7d9c1597774b_SiteId">
    <vt:lpwstr>bdcbe535-f3cf-49f5-8a6a-fb6d98dc7837</vt:lpwstr>
  </property>
  <property fmtid="{D5CDD505-2E9C-101B-9397-08002B2CF9AE}" pid="9" name="MSIP_Label_0c3ffc1c-ef00-4620-9c2f-7d9c1597774b_ActionId">
    <vt:lpwstr>69c3a2af-51b4-427b-ace0-c9eab148aca2</vt:lpwstr>
  </property>
  <property fmtid="{D5CDD505-2E9C-101B-9397-08002B2CF9AE}" pid="10" name="MSIP_Label_0c3ffc1c-ef00-4620-9c2f-7d9c1597774b_ContentBits">
    <vt:lpwstr>2</vt:lpwstr>
  </property>
  <property fmtid="{D5CDD505-2E9C-101B-9397-08002B2CF9AE}" pid="11" name="ClassificationContentMarkingFooterLocations">
    <vt:lpwstr>5_Office-tema:9</vt:lpwstr>
  </property>
  <property fmtid="{D5CDD505-2E9C-101B-9397-08002B2CF9AE}" pid="12" name="ClassificationContentMarkingFooterText">
    <vt:lpwstr>Følsomhet Intern (gul)</vt:lpwstr>
  </property>
  <property fmtid="{D5CDD505-2E9C-101B-9397-08002B2CF9AE}" pid="13" name="MediaServiceImageTags">
    <vt:lpwstr/>
  </property>
</Properties>
</file>